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60" r:id="rId4"/>
    <p:sldId id="261" r:id="rId5"/>
    <p:sldId id="265" r:id="rId6"/>
    <p:sldId id="268" r:id="rId7"/>
    <p:sldId id="270" r:id="rId8"/>
    <p:sldId id="269" r:id="rId9"/>
    <p:sldId id="271" r:id="rId10"/>
    <p:sldId id="272" r:id="rId11"/>
    <p:sldId id="263" r:id="rId12"/>
    <p:sldId id="267" r:id="rId13"/>
    <p:sldId id="262" r:id="rId14"/>
  </p:sldIdLst>
  <p:sldSz cx="12192000" cy="6858000"/>
  <p:notesSz cx="6858000" cy="9144000"/>
  <p:custDataLst>
    <p:tags r:id="rId15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5D5D5"/>
    <a:srgbClr val="252525"/>
    <a:srgbClr val="20273A"/>
    <a:srgbClr val="F4F1EA"/>
    <a:srgbClr val="999999"/>
    <a:srgbClr val="CBCBCB"/>
    <a:srgbClr val="F7F7F7"/>
    <a:srgbClr val="E6E6E6"/>
    <a:srgbClr val="757575"/>
    <a:srgbClr val="3F3F3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3" d="100"/>
          <a:sy n="83" d="100"/>
        </p:scale>
        <p:origin x="68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230842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445415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id="{661046CA-B31D-4906-A811-8A4A4E7E0411}"/>
              </a:ext>
            </a:extLst>
          </p:cNvPr>
          <p:cNvGrpSpPr/>
          <p:nvPr userDrawn="1"/>
        </p:nvGrpSpPr>
        <p:grpSpPr>
          <a:xfrm>
            <a:off x="9836150" y="231775"/>
            <a:ext cx="2021205" cy="509270"/>
            <a:chOff x="15490" y="365"/>
            <a:chExt cx="3183" cy="802"/>
          </a:xfrm>
        </p:grpSpPr>
        <p:sp>
          <p:nvSpPr>
            <p:cNvPr id="8" name="文本框 7">
              <a:extLst>
                <a:ext uri="{FF2B5EF4-FFF2-40B4-BE49-F238E27FC236}">
                  <a16:creationId xmlns:a16="http://schemas.microsoft.com/office/drawing/2014/main" id="{F7D98068-CA7A-47D5-A11C-6E8880A13756}"/>
                </a:ext>
              </a:extLst>
            </p:cNvPr>
            <p:cNvSpPr txBox="1"/>
            <p:nvPr/>
          </p:nvSpPr>
          <p:spPr>
            <a:xfrm>
              <a:off x="16161" y="470"/>
              <a:ext cx="2513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tx1"/>
                  </a:solidFill>
                </a:rPr>
                <a:t>北京橄榄软件</a:t>
              </a:r>
            </a:p>
          </p:txBody>
        </p:sp>
        <p:pic>
          <p:nvPicPr>
            <p:cNvPr id="9" name="图片 8" descr="橄榄山图标">
              <a:extLst>
                <a:ext uri="{FF2B5EF4-FFF2-40B4-BE49-F238E27FC236}">
                  <a16:creationId xmlns:a16="http://schemas.microsoft.com/office/drawing/2014/main" id="{E0C497D6-B0EF-4AF5-9EC6-E363F029618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clrChange>
                <a:clrFrom>
                  <a:srgbClr val="F4F6F1">
                    <a:alpha val="100000"/>
                  </a:srgbClr>
                </a:clrFrom>
                <a:clrTo>
                  <a:srgbClr val="F4F6F1">
                    <a:alpha val="100000"/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5490" y="365"/>
              <a:ext cx="827" cy="8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9487145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gif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" Target="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tags" Target="../tags/tag4.xml"/><Relationship Id="rId7" Type="http://schemas.openxmlformats.org/officeDocument/2006/relationships/image" Target="../media/image12.png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slideLayout" Target="../slideLayouts/slideLayout2.xml"/><Relationship Id="rId11" Type="http://schemas.openxmlformats.org/officeDocument/2006/relationships/image" Target="../media/image15.png"/><Relationship Id="rId5" Type="http://schemas.openxmlformats.org/officeDocument/2006/relationships/tags" Target="../tags/tag6.xml"/><Relationship Id="rId10" Type="http://schemas.openxmlformats.org/officeDocument/2006/relationships/image" Target="../media/image14.png"/><Relationship Id="rId4" Type="http://schemas.openxmlformats.org/officeDocument/2006/relationships/tags" Target="../tags/tag5.xml"/><Relationship Id="rId9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tags" Target="../tags/tag9.xml"/><Relationship Id="rId7" Type="http://schemas.openxmlformats.org/officeDocument/2006/relationships/image" Target="../media/image12.png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11.xml"/><Relationship Id="rId10" Type="http://schemas.openxmlformats.org/officeDocument/2006/relationships/image" Target="../media/image16.png"/><Relationship Id="rId4" Type="http://schemas.openxmlformats.org/officeDocument/2006/relationships/tags" Target="../tags/tag10.xml"/><Relationship Id="rId9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tags" Target="../tags/tag14.xml"/><Relationship Id="rId7" Type="http://schemas.openxmlformats.org/officeDocument/2006/relationships/image" Target="../media/image12.png"/><Relationship Id="rId12" Type="http://schemas.openxmlformats.org/officeDocument/2006/relationships/image" Target="../media/image19.png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slideLayout" Target="../slideLayouts/slideLayout2.xml"/><Relationship Id="rId11" Type="http://schemas.openxmlformats.org/officeDocument/2006/relationships/image" Target="../media/image18.png"/><Relationship Id="rId5" Type="http://schemas.openxmlformats.org/officeDocument/2006/relationships/tags" Target="../tags/tag16.xml"/><Relationship Id="rId10" Type="http://schemas.openxmlformats.org/officeDocument/2006/relationships/image" Target="../media/image17.png"/><Relationship Id="rId4" Type="http://schemas.openxmlformats.org/officeDocument/2006/relationships/tags" Target="../tags/tag15.xml"/><Relationship Id="rId9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tags" Target="../tags/tag19.xml"/><Relationship Id="rId7" Type="http://schemas.openxmlformats.org/officeDocument/2006/relationships/image" Target="../media/image12.png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slideLayout" Target="../slideLayouts/slideLayout2.xml"/><Relationship Id="rId11" Type="http://schemas.openxmlformats.org/officeDocument/2006/relationships/image" Target="../media/image17.png"/><Relationship Id="rId5" Type="http://schemas.openxmlformats.org/officeDocument/2006/relationships/tags" Target="../tags/tag21.xml"/><Relationship Id="rId10" Type="http://schemas.openxmlformats.org/officeDocument/2006/relationships/image" Target="../media/image20.png"/><Relationship Id="rId4" Type="http://schemas.openxmlformats.org/officeDocument/2006/relationships/tags" Target="../tags/tag20.xml"/><Relationship Id="rId9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microsoft.com/office/2007/relationships/hdphoto" Target="../media/hdphoto4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ray tiles wallpaper">
            <a:extLst>
              <a:ext uri="{FF2B5EF4-FFF2-40B4-BE49-F238E27FC236}">
                <a16:creationId xmlns:a16="http://schemas.microsoft.com/office/drawing/2014/main" id="{D59C89DD-7923-4064-8CDD-10485482602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12"/>
          <a:stretch/>
        </p:blipFill>
        <p:spPr bwMode="auto">
          <a:xfrm>
            <a:off x="1012054" y="745724"/>
            <a:ext cx="9828690" cy="6050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FF7EDE88-7C2D-4789-A797-9FBDE2CD20A2}"/>
              </a:ext>
            </a:extLst>
          </p:cNvPr>
          <p:cNvSpPr txBox="1"/>
          <p:nvPr/>
        </p:nvSpPr>
        <p:spPr>
          <a:xfrm>
            <a:off x="3376611" y="2470191"/>
            <a:ext cx="509957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dirty="0">
                <a:latin typeface="造字工房俊雅体演示版常规体" pitchFamily="50" charset="-122"/>
                <a:ea typeface="造字工房俊雅体演示版常规体" pitchFamily="50" charset="-122"/>
              </a:rPr>
              <a:t>橄榄山</a:t>
            </a:r>
            <a:r>
              <a:rPr lang="en-US" altLang="zh-CN" sz="5400" dirty="0">
                <a:latin typeface="造字工房俊雅体演示版常规体" pitchFamily="50" charset="-122"/>
                <a:ea typeface="造字工房俊雅体演示版常规体" pitchFamily="50" charset="-122"/>
              </a:rPr>
              <a:t>430BIM</a:t>
            </a:r>
            <a:r>
              <a:rPr lang="zh-CN" altLang="en-US" sz="5400" dirty="0">
                <a:latin typeface="造字工房俊雅体演示版常规体" pitchFamily="50" charset="-122"/>
                <a:ea typeface="造字工房俊雅体演示版常规体" pitchFamily="50" charset="-122"/>
              </a:rPr>
              <a:t>快课</a:t>
            </a:r>
          </a:p>
        </p:txBody>
      </p:sp>
      <p:grpSp>
        <p:nvGrpSpPr>
          <p:cNvPr id="14" name="组合 13">
            <a:extLst>
              <a:ext uri="{FF2B5EF4-FFF2-40B4-BE49-F238E27FC236}">
                <a16:creationId xmlns:a16="http://schemas.microsoft.com/office/drawing/2014/main" id="{A25E65D6-595F-457C-AD01-9F0CF3A213E9}"/>
              </a:ext>
            </a:extLst>
          </p:cNvPr>
          <p:cNvGrpSpPr/>
          <p:nvPr/>
        </p:nvGrpSpPr>
        <p:grpSpPr>
          <a:xfrm>
            <a:off x="2372773" y="1546479"/>
            <a:ext cx="7107251" cy="2770754"/>
            <a:chOff x="2372773" y="1546479"/>
            <a:chExt cx="7107251" cy="2770754"/>
          </a:xfrm>
        </p:grpSpPr>
        <p:sp>
          <p:nvSpPr>
            <p:cNvPr id="3" name="矩形 2">
              <a:extLst>
                <a:ext uri="{FF2B5EF4-FFF2-40B4-BE49-F238E27FC236}">
                  <a16:creationId xmlns:a16="http://schemas.microsoft.com/office/drawing/2014/main" id="{FBD9808F-D738-4A69-8E8D-0EAA4FBBD8FD}"/>
                </a:ext>
              </a:extLst>
            </p:cNvPr>
            <p:cNvSpPr/>
            <p:nvPr/>
          </p:nvSpPr>
          <p:spPr>
            <a:xfrm>
              <a:off x="2372773" y="1546479"/>
              <a:ext cx="7107251" cy="2770754"/>
            </a:xfrm>
            <a:prstGeom prst="rect">
              <a:avLst/>
            </a:prstGeom>
            <a:solidFill>
              <a:srgbClr val="EBEBE3">
                <a:alpha val="27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任意多边形: 形状 15">
              <a:extLst>
                <a:ext uri="{FF2B5EF4-FFF2-40B4-BE49-F238E27FC236}">
                  <a16:creationId xmlns:a16="http://schemas.microsoft.com/office/drawing/2014/main" id="{7F3D5E0C-0573-4A1D-BFE2-8E66C58CCB0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662540" y="1740320"/>
              <a:ext cx="6527715" cy="2383072"/>
            </a:xfrm>
            <a:custGeom>
              <a:avLst/>
              <a:gdLst>
                <a:gd name="connsiteX0" fmla="*/ 66895 w 6527715"/>
                <a:gd name="connsiteY0" fmla="*/ 77111 h 2383072"/>
                <a:gd name="connsiteX1" fmla="*/ 66895 w 6527715"/>
                <a:gd name="connsiteY1" fmla="*/ 2305960 h 2383072"/>
                <a:gd name="connsiteX2" fmla="*/ 6460819 w 6527715"/>
                <a:gd name="connsiteY2" fmla="*/ 2305960 h 2383072"/>
                <a:gd name="connsiteX3" fmla="*/ 6460819 w 6527715"/>
                <a:gd name="connsiteY3" fmla="*/ 77111 h 2383072"/>
                <a:gd name="connsiteX4" fmla="*/ 0 w 6527715"/>
                <a:gd name="connsiteY4" fmla="*/ 0 h 2383072"/>
                <a:gd name="connsiteX5" fmla="*/ 6527715 w 6527715"/>
                <a:gd name="connsiteY5" fmla="*/ 0 h 2383072"/>
                <a:gd name="connsiteX6" fmla="*/ 6527715 w 6527715"/>
                <a:gd name="connsiteY6" fmla="*/ 2383072 h 2383072"/>
                <a:gd name="connsiteX7" fmla="*/ 0 w 6527715"/>
                <a:gd name="connsiteY7" fmla="*/ 2383072 h 23830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6527715" h="2383072">
                  <a:moveTo>
                    <a:pt x="66895" y="77111"/>
                  </a:moveTo>
                  <a:lnTo>
                    <a:pt x="66895" y="2305960"/>
                  </a:lnTo>
                  <a:lnTo>
                    <a:pt x="6460819" y="2305960"/>
                  </a:lnTo>
                  <a:lnTo>
                    <a:pt x="6460819" y="77111"/>
                  </a:lnTo>
                  <a:close/>
                  <a:moveTo>
                    <a:pt x="0" y="0"/>
                  </a:moveTo>
                  <a:lnTo>
                    <a:pt x="6527715" y="0"/>
                  </a:lnTo>
                  <a:lnTo>
                    <a:pt x="6527715" y="2383072"/>
                  </a:lnTo>
                  <a:lnTo>
                    <a:pt x="0" y="2383072"/>
                  </a:lnTo>
                  <a:close/>
                </a:path>
              </a:pathLst>
            </a:custGeom>
            <a:solidFill>
              <a:srgbClr val="EBEBE3"/>
            </a:solidFill>
            <a:ln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</a:endParaRPr>
            </a:p>
          </p:txBody>
        </p:sp>
      </p:grpSp>
      <p:sp>
        <p:nvSpPr>
          <p:cNvPr id="5" name="梯形 4">
            <a:extLst>
              <a:ext uri="{FF2B5EF4-FFF2-40B4-BE49-F238E27FC236}">
                <a16:creationId xmlns:a16="http://schemas.microsoft.com/office/drawing/2014/main" id="{A1483C63-D6CE-480A-9F31-CF7A604ED3BD}"/>
              </a:ext>
            </a:extLst>
          </p:cNvPr>
          <p:cNvSpPr/>
          <p:nvPr/>
        </p:nvSpPr>
        <p:spPr>
          <a:xfrm rot="10800000">
            <a:off x="5318759" y="4991099"/>
            <a:ext cx="1211580" cy="483601"/>
          </a:xfrm>
          <a:prstGeom prst="trapezoid">
            <a:avLst>
              <a:gd name="adj" fmla="val 50166"/>
            </a:avLst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50000"/>
                  <a:lumOff val="50000"/>
                  <a:alpha val="1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59611AD1-3440-4113-B732-0B09B07D6CFC}"/>
              </a:ext>
            </a:extLst>
          </p:cNvPr>
          <p:cNvSpPr txBox="1"/>
          <p:nvPr/>
        </p:nvSpPr>
        <p:spPr>
          <a:xfrm>
            <a:off x="5136560" y="5047104"/>
            <a:ext cx="15796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/>
              <a:t>讲师：</a:t>
            </a:r>
          </a:p>
        </p:txBody>
      </p:sp>
    </p:spTree>
    <p:extLst>
      <p:ext uri="{BB962C8B-B14F-4D97-AF65-F5344CB8AC3E}">
        <p14:creationId xmlns:p14="http://schemas.microsoft.com/office/powerpoint/2010/main" val="9194778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>
            <a:extLst>
              <a:ext uri="{FF2B5EF4-FFF2-40B4-BE49-F238E27FC236}">
                <a16:creationId xmlns:a16="http://schemas.microsoft.com/office/drawing/2014/main" id="{6F13A6D9-B72A-4EFF-9026-B52F6524052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76" t="1741"/>
          <a:stretch/>
        </p:blipFill>
        <p:spPr>
          <a:xfrm>
            <a:off x="1439534" y="798653"/>
            <a:ext cx="9601467" cy="5355552"/>
          </a:xfrm>
          <a:prstGeom prst="rect">
            <a:avLst/>
          </a:prstGeom>
          <a:noFill/>
        </p:spPr>
      </p:pic>
      <p:sp>
        <p:nvSpPr>
          <p:cNvPr id="14" name="矩形 13">
            <a:extLst>
              <a:ext uri="{FF2B5EF4-FFF2-40B4-BE49-F238E27FC236}">
                <a16:creationId xmlns:a16="http://schemas.microsoft.com/office/drawing/2014/main" id="{5D6D9D58-B4BC-45DE-9910-37E211F9190E}"/>
              </a:ext>
            </a:extLst>
          </p:cNvPr>
          <p:cNvSpPr/>
          <p:nvPr/>
        </p:nvSpPr>
        <p:spPr>
          <a:xfrm>
            <a:off x="1504293" y="879676"/>
            <a:ext cx="9471949" cy="5274529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51EA9B7C-9B73-455A-9334-4290DBD26854}"/>
              </a:ext>
            </a:extLst>
          </p:cNvPr>
          <p:cNvSpPr txBox="1"/>
          <p:nvPr/>
        </p:nvSpPr>
        <p:spPr>
          <a:xfrm>
            <a:off x="2643608" y="2998494"/>
            <a:ext cx="69047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/>
              <a:t>每个月双周周四下午四点时长</a:t>
            </a:r>
            <a:r>
              <a:rPr lang="en-US" altLang="zh-CN" sz="3200" b="1" dirty="0"/>
              <a:t>30</a:t>
            </a:r>
            <a:r>
              <a:rPr lang="zh-CN" altLang="en-US" sz="3200" b="1" dirty="0"/>
              <a:t>分钟</a:t>
            </a:r>
          </a:p>
        </p:txBody>
      </p:sp>
      <p:pic>
        <p:nvPicPr>
          <p:cNvPr id="20" name="图片 19">
            <a:extLst>
              <a:ext uri="{FF2B5EF4-FFF2-40B4-BE49-F238E27FC236}">
                <a16:creationId xmlns:a16="http://schemas.microsoft.com/office/drawing/2014/main" id="{F4ACC3B1-088F-4889-BBDE-435A092703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5489" y="1348425"/>
            <a:ext cx="875515" cy="752120"/>
          </a:xfrm>
          <a:prstGeom prst="rect">
            <a:avLst/>
          </a:prstGeom>
        </p:spPr>
      </p:pic>
      <p:sp>
        <p:nvSpPr>
          <p:cNvPr id="23" name="文本框 22">
            <a:extLst>
              <a:ext uri="{FF2B5EF4-FFF2-40B4-BE49-F238E27FC236}">
                <a16:creationId xmlns:a16="http://schemas.microsoft.com/office/drawing/2014/main" id="{51CD8AF6-2B53-4232-8922-583C9EA96B33}"/>
              </a:ext>
            </a:extLst>
          </p:cNvPr>
          <p:cNvSpPr txBox="1"/>
          <p:nvPr/>
        </p:nvSpPr>
        <p:spPr>
          <a:xfrm>
            <a:off x="4270240" y="3830320"/>
            <a:ext cx="39400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tx1">
                    <a:alpha val="60000"/>
                  </a:schemeClr>
                </a:solidFill>
              </a:rPr>
              <a:t>多命令配合高效使用</a:t>
            </a:r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id="{3AE9C75D-63A1-452E-B5AC-0E31ADAA9FD3}"/>
              </a:ext>
            </a:extLst>
          </p:cNvPr>
          <p:cNvSpPr/>
          <p:nvPr/>
        </p:nvSpPr>
        <p:spPr>
          <a:xfrm>
            <a:off x="3831336" y="3648946"/>
            <a:ext cx="4529328" cy="1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8" name="组合 107">
            <a:extLst>
              <a:ext uri="{FF2B5EF4-FFF2-40B4-BE49-F238E27FC236}">
                <a16:creationId xmlns:a16="http://schemas.microsoft.com/office/drawing/2014/main" id="{41F06237-F040-4AB5-BE8E-6D7DCDE3E56F}"/>
              </a:ext>
            </a:extLst>
          </p:cNvPr>
          <p:cNvGrpSpPr/>
          <p:nvPr/>
        </p:nvGrpSpPr>
        <p:grpSpPr>
          <a:xfrm>
            <a:off x="2569295" y="2519044"/>
            <a:ext cx="558347" cy="558347"/>
            <a:chOff x="6891075" y="1447347"/>
            <a:chExt cx="823866" cy="823866"/>
          </a:xfrm>
        </p:grpSpPr>
        <p:cxnSp>
          <p:nvCxnSpPr>
            <p:cNvPr id="65" name="直接连接符 64">
              <a:extLst>
                <a:ext uri="{FF2B5EF4-FFF2-40B4-BE49-F238E27FC236}">
                  <a16:creationId xmlns:a16="http://schemas.microsoft.com/office/drawing/2014/main" id="{585AE291-CBB6-421B-864B-2CA8EEA40AD7}"/>
                </a:ext>
              </a:extLst>
            </p:cNvPr>
            <p:cNvCxnSpPr>
              <a:cxnSpLocks/>
            </p:cNvCxnSpPr>
            <p:nvPr/>
          </p:nvCxnSpPr>
          <p:spPr>
            <a:xfrm rot="-5400000">
              <a:off x="7000803" y="1749552"/>
              <a:ext cx="0" cy="219456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直接连接符 96">
              <a:extLst>
                <a:ext uri="{FF2B5EF4-FFF2-40B4-BE49-F238E27FC236}">
                  <a16:creationId xmlns:a16="http://schemas.microsoft.com/office/drawing/2014/main" id="{9F2910AF-10E2-4AE1-8765-37917F6FA9DE}"/>
                </a:ext>
              </a:extLst>
            </p:cNvPr>
            <p:cNvCxnSpPr>
              <a:cxnSpLocks/>
            </p:cNvCxnSpPr>
            <p:nvPr/>
          </p:nvCxnSpPr>
          <p:spPr>
            <a:xfrm rot="-3600000">
              <a:off x="7041290" y="1598450"/>
              <a:ext cx="0" cy="219456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直接连接符 97">
              <a:extLst>
                <a:ext uri="{FF2B5EF4-FFF2-40B4-BE49-F238E27FC236}">
                  <a16:creationId xmlns:a16="http://schemas.microsoft.com/office/drawing/2014/main" id="{7E9CAA5B-696F-4ED4-8625-B1F26AB68BAB}"/>
                </a:ext>
              </a:extLst>
            </p:cNvPr>
            <p:cNvCxnSpPr>
              <a:cxnSpLocks/>
            </p:cNvCxnSpPr>
            <p:nvPr/>
          </p:nvCxnSpPr>
          <p:spPr>
            <a:xfrm rot="-1800000">
              <a:off x="7151905" y="1487835"/>
              <a:ext cx="0" cy="219456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直接连接符 98">
              <a:extLst>
                <a:ext uri="{FF2B5EF4-FFF2-40B4-BE49-F238E27FC236}">
                  <a16:creationId xmlns:a16="http://schemas.microsoft.com/office/drawing/2014/main" id="{567A48E2-8CC3-4806-902C-168ABA72C9DC}"/>
                </a:ext>
              </a:extLst>
            </p:cNvPr>
            <p:cNvCxnSpPr>
              <a:cxnSpLocks/>
            </p:cNvCxnSpPr>
            <p:nvPr/>
          </p:nvCxnSpPr>
          <p:spPr>
            <a:xfrm>
              <a:off x="7303008" y="1447347"/>
              <a:ext cx="0" cy="219456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直接连接符 99">
              <a:extLst>
                <a:ext uri="{FF2B5EF4-FFF2-40B4-BE49-F238E27FC236}">
                  <a16:creationId xmlns:a16="http://schemas.microsoft.com/office/drawing/2014/main" id="{1D8ADDF1-51BE-4322-98ED-E3464B1CD06A}"/>
                </a:ext>
              </a:extLst>
            </p:cNvPr>
            <p:cNvCxnSpPr>
              <a:cxnSpLocks/>
            </p:cNvCxnSpPr>
            <p:nvPr/>
          </p:nvCxnSpPr>
          <p:spPr>
            <a:xfrm rot="1800000">
              <a:off x="7454110" y="1487835"/>
              <a:ext cx="0" cy="219456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直接连接符 100">
              <a:extLst>
                <a:ext uri="{FF2B5EF4-FFF2-40B4-BE49-F238E27FC236}">
                  <a16:creationId xmlns:a16="http://schemas.microsoft.com/office/drawing/2014/main" id="{13659BA1-90D2-4D1F-B161-133F04900EC3}"/>
                </a:ext>
              </a:extLst>
            </p:cNvPr>
            <p:cNvCxnSpPr>
              <a:cxnSpLocks/>
            </p:cNvCxnSpPr>
            <p:nvPr/>
          </p:nvCxnSpPr>
          <p:spPr>
            <a:xfrm rot="3600000">
              <a:off x="7564725" y="1598450"/>
              <a:ext cx="0" cy="219456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直接连接符 101">
              <a:extLst>
                <a:ext uri="{FF2B5EF4-FFF2-40B4-BE49-F238E27FC236}">
                  <a16:creationId xmlns:a16="http://schemas.microsoft.com/office/drawing/2014/main" id="{5E100466-AD8F-432C-8D6A-3251C0862D09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7605213" y="1749552"/>
              <a:ext cx="0" cy="219456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直接连接符 102">
              <a:extLst>
                <a:ext uri="{FF2B5EF4-FFF2-40B4-BE49-F238E27FC236}">
                  <a16:creationId xmlns:a16="http://schemas.microsoft.com/office/drawing/2014/main" id="{60A3B892-33CB-41EF-A22D-8BC6031F8754}"/>
                </a:ext>
              </a:extLst>
            </p:cNvPr>
            <p:cNvCxnSpPr>
              <a:cxnSpLocks/>
            </p:cNvCxnSpPr>
            <p:nvPr/>
          </p:nvCxnSpPr>
          <p:spPr>
            <a:xfrm rot="7200000">
              <a:off x="7564725" y="1900654"/>
              <a:ext cx="0" cy="219456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直接连接符 103">
              <a:extLst>
                <a:ext uri="{FF2B5EF4-FFF2-40B4-BE49-F238E27FC236}">
                  <a16:creationId xmlns:a16="http://schemas.microsoft.com/office/drawing/2014/main" id="{875ADCBA-5259-4EDD-A4C0-264E716052A6}"/>
                </a:ext>
              </a:extLst>
            </p:cNvPr>
            <p:cNvCxnSpPr>
              <a:cxnSpLocks/>
            </p:cNvCxnSpPr>
            <p:nvPr/>
          </p:nvCxnSpPr>
          <p:spPr>
            <a:xfrm rot="9000000">
              <a:off x="7454110" y="2011269"/>
              <a:ext cx="0" cy="219456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直接连接符 104">
              <a:extLst>
                <a:ext uri="{FF2B5EF4-FFF2-40B4-BE49-F238E27FC236}">
                  <a16:creationId xmlns:a16="http://schemas.microsoft.com/office/drawing/2014/main" id="{444AB037-76CC-4584-8F39-A9822402559E}"/>
                </a:ext>
              </a:extLst>
            </p:cNvPr>
            <p:cNvCxnSpPr>
              <a:cxnSpLocks/>
            </p:cNvCxnSpPr>
            <p:nvPr/>
          </p:nvCxnSpPr>
          <p:spPr>
            <a:xfrm rot="10800000">
              <a:off x="7303008" y="2051757"/>
              <a:ext cx="0" cy="219456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直接连接符 105">
              <a:extLst>
                <a:ext uri="{FF2B5EF4-FFF2-40B4-BE49-F238E27FC236}">
                  <a16:creationId xmlns:a16="http://schemas.microsoft.com/office/drawing/2014/main" id="{A0F3FC68-6D6E-4A7B-8C68-D7149BCB0B7D}"/>
                </a:ext>
              </a:extLst>
            </p:cNvPr>
            <p:cNvCxnSpPr>
              <a:cxnSpLocks/>
            </p:cNvCxnSpPr>
            <p:nvPr/>
          </p:nvCxnSpPr>
          <p:spPr>
            <a:xfrm rot="12600000">
              <a:off x="7151905" y="2011269"/>
              <a:ext cx="0" cy="219456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直接连接符 106">
              <a:extLst>
                <a:ext uri="{FF2B5EF4-FFF2-40B4-BE49-F238E27FC236}">
                  <a16:creationId xmlns:a16="http://schemas.microsoft.com/office/drawing/2014/main" id="{77AE5826-8854-4C4C-B615-2722FCD09D63}"/>
                </a:ext>
              </a:extLst>
            </p:cNvPr>
            <p:cNvCxnSpPr>
              <a:cxnSpLocks/>
            </p:cNvCxnSpPr>
            <p:nvPr/>
          </p:nvCxnSpPr>
          <p:spPr>
            <a:xfrm rot="14400000">
              <a:off x="7041290" y="1900654"/>
              <a:ext cx="0" cy="219456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9" name="组合 108">
            <a:extLst>
              <a:ext uri="{FF2B5EF4-FFF2-40B4-BE49-F238E27FC236}">
                <a16:creationId xmlns:a16="http://schemas.microsoft.com/office/drawing/2014/main" id="{DF83D564-645D-4A28-ABEE-BAEB2C9586F8}"/>
              </a:ext>
            </a:extLst>
          </p:cNvPr>
          <p:cNvGrpSpPr/>
          <p:nvPr/>
        </p:nvGrpSpPr>
        <p:grpSpPr>
          <a:xfrm>
            <a:off x="9100341" y="4060258"/>
            <a:ext cx="554199" cy="554199"/>
            <a:chOff x="6891075" y="1447347"/>
            <a:chExt cx="823866" cy="823866"/>
          </a:xfrm>
        </p:grpSpPr>
        <p:cxnSp>
          <p:nvCxnSpPr>
            <p:cNvPr id="110" name="直接连接符 109">
              <a:extLst>
                <a:ext uri="{FF2B5EF4-FFF2-40B4-BE49-F238E27FC236}">
                  <a16:creationId xmlns:a16="http://schemas.microsoft.com/office/drawing/2014/main" id="{80C2D6AA-0083-4861-A0F5-9125898D79C9}"/>
                </a:ext>
              </a:extLst>
            </p:cNvPr>
            <p:cNvCxnSpPr>
              <a:cxnSpLocks/>
            </p:cNvCxnSpPr>
            <p:nvPr/>
          </p:nvCxnSpPr>
          <p:spPr>
            <a:xfrm rot="-5400000">
              <a:off x="7000803" y="1749552"/>
              <a:ext cx="0" cy="219456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直接连接符 110">
              <a:extLst>
                <a:ext uri="{FF2B5EF4-FFF2-40B4-BE49-F238E27FC236}">
                  <a16:creationId xmlns:a16="http://schemas.microsoft.com/office/drawing/2014/main" id="{C5E78C84-B5C3-4A19-B8C6-AA8C5381E7CA}"/>
                </a:ext>
              </a:extLst>
            </p:cNvPr>
            <p:cNvCxnSpPr>
              <a:cxnSpLocks/>
            </p:cNvCxnSpPr>
            <p:nvPr/>
          </p:nvCxnSpPr>
          <p:spPr>
            <a:xfrm rot="-3600000">
              <a:off x="7041290" y="1598450"/>
              <a:ext cx="0" cy="219456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直接连接符 111">
              <a:extLst>
                <a:ext uri="{FF2B5EF4-FFF2-40B4-BE49-F238E27FC236}">
                  <a16:creationId xmlns:a16="http://schemas.microsoft.com/office/drawing/2014/main" id="{D9334240-98CA-49A2-BD24-42B099877206}"/>
                </a:ext>
              </a:extLst>
            </p:cNvPr>
            <p:cNvCxnSpPr>
              <a:cxnSpLocks/>
            </p:cNvCxnSpPr>
            <p:nvPr/>
          </p:nvCxnSpPr>
          <p:spPr>
            <a:xfrm rot="-1800000">
              <a:off x="7151905" y="1487835"/>
              <a:ext cx="0" cy="219456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直接连接符 112">
              <a:extLst>
                <a:ext uri="{FF2B5EF4-FFF2-40B4-BE49-F238E27FC236}">
                  <a16:creationId xmlns:a16="http://schemas.microsoft.com/office/drawing/2014/main" id="{1B93F2D6-B3C8-4B15-8612-B52ED99C1D7D}"/>
                </a:ext>
              </a:extLst>
            </p:cNvPr>
            <p:cNvCxnSpPr>
              <a:cxnSpLocks/>
            </p:cNvCxnSpPr>
            <p:nvPr/>
          </p:nvCxnSpPr>
          <p:spPr>
            <a:xfrm>
              <a:off x="7303008" y="1447347"/>
              <a:ext cx="0" cy="219456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直接连接符 113">
              <a:extLst>
                <a:ext uri="{FF2B5EF4-FFF2-40B4-BE49-F238E27FC236}">
                  <a16:creationId xmlns:a16="http://schemas.microsoft.com/office/drawing/2014/main" id="{2920ECC6-05CA-44A4-AB8C-0E55FC75960E}"/>
                </a:ext>
              </a:extLst>
            </p:cNvPr>
            <p:cNvCxnSpPr>
              <a:cxnSpLocks/>
            </p:cNvCxnSpPr>
            <p:nvPr/>
          </p:nvCxnSpPr>
          <p:spPr>
            <a:xfrm rot="1800000">
              <a:off x="7454110" y="1487835"/>
              <a:ext cx="0" cy="219456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直接连接符 114">
              <a:extLst>
                <a:ext uri="{FF2B5EF4-FFF2-40B4-BE49-F238E27FC236}">
                  <a16:creationId xmlns:a16="http://schemas.microsoft.com/office/drawing/2014/main" id="{F2CCEBA0-A2CA-453A-84D9-ED43D54DE15F}"/>
                </a:ext>
              </a:extLst>
            </p:cNvPr>
            <p:cNvCxnSpPr>
              <a:cxnSpLocks/>
            </p:cNvCxnSpPr>
            <p:nvPr/>
          </p:nvCxnSpPr>
          <p:spPr>
            <a:xfrm rot="3600000">
              <a:off x="7564725" y="1598450"/>
              <a:ext cx="0" cy="219456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直接连接符 115">
              <a:extLst>
                <a:ext uri="{FF2B5EF4-FFF2-40B4-BE49-F238E27FC236}">
                  <a16:creationId xmlns:a16="http://schemas.microsoft.com/office/drawing/2014/main" id="{367602BA-832F-4BF4-ADA4-89E9D0D6189A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7605213" y="1749552"/>
              <a:ext cx="0" cy="219456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直接连接符 116">
              <a:extLst>
                <a:ext uri="{FF2B5EF4-FFF2-40B4-BE49-F238E27FC236}">
                  <a16:creationId xmlns:a16="http://schemas.microsoft.com/office/drawing/2014/main" id="{4E58EFC6-E2C4-494C-B67B-D580C1E23911}"/>
                </a:ext>
              </a:extLst>
            </p:cNvPr>
            <p:cNvCxnSpPr>
              <a:cxnSpLocks/>
            </p:cNvCxnSpPr>
            <p:nvPr/>
          </p:nvCxnSpPr>
          <p:spPr>
            <a:xfrm rot="7200000">
              <a:off x="7564725" y="1900654"/>
              <a:ext cx="0" cy="219456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直接连接符 117">
              <a:extLst>
                <a:ext uri="{FF2B5EF4-FFF2-40B4-BE49-F238E27FC236}">
                  <a16:creationId xmlns:a16="http://schemas.microsoft.com/office/drawing/2014/main" id="{110A5337-4A26-4313-9C95-3CDCF6610ABC}"/>
                </a:ext>
              </a:extLst>
            </p:cNvPr>
            <p:cNvCxnSpPr>
              <a:cxnSpLocks/>
            </p:cNvCxnSpPr>
            <p:nvPr/>
          </p:nvCxnSpPr>
          <p:spPr>
            <a:xfrm rot="9000000">
              <a:off x="7454110" y="2011269"/>
              <a:ext cx="0" cy="219456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直接连接符 118">
              <a:extLst>
                <a:ext uri="{FF2B5EF4-FFF2-40B4-BE49-F238E27FC236}">
                  <a16:creationId xmlns:a16="http://schemas.microsoft.com/office/drawing/2014/main" id="{55B26343-FDFC-45EE-A616-27954F9A6908}"/>
                </a:ext>
              </a:extLst>
            </p:cNvPr>
            <p:cNvCxnSpPr>
              <a:cxnSpLocks/>
            </p:cNvCxnSpPr>
            <p:nvPr/>
          </p:nvCxnSpPr>
          <p:spPr>
            <a:xfrm rot="10800000">
              <a:off x="7303008" y="2051757"/>
              <a:ext cx="0" cy="219456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直接连接符 119">
              <a:extLst>
                <a:ext uri="{FF2B5EF4-FFF2-40B4-BE49-F238E27FC236}">
                  <a16:creationId xmlns:a16="http://schemas.microsoft.com/office/drawing/2014/main" id="{D4CE62F1-4677-4358-9E50-FCFD4798AABD}"/>
                </a:ext>
              </a:extLst>
            </p:cNvPr>
            <p:cNvCxnSpPr>
              <a:cxnSpLocks/>
            </p:cNvCxnSpPr>
            <p:nvPr/>
          </p:nvCxnSpPr>
          <p:spPr>
            <a:xfrm rot="12600000">
              <a:off x="7151905" y="2011269"/>
              <a:ext cx="0" cy="219456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直接连接符 120">
              <a:extLst>
                <a:ext uri="{FF2B5EF4-FFF2-40B4-BE49-F238E27FC236}">
                  <a16:creationId xmlns:a16="http://schemas.microsoft.com/office/drawing/2014/main" id="{538D5304-CC39-4EDE-B35E-2E23F7E4E5E6}"/>
                </a:ext>
              </a:extLst>
            </p:cNvPr>
            <p:cNvCxnSpPr>
              <a:cxnSpLocks/>
            </p:cNvCxnSpPr>
            <p:nvPr/>
          </p:nvCxnSpPr>
          <p:spPr>
            <a:xfrm rot="14400000">
              <a:off x="7041290" y="1900654"/>
              <a:ext cx="0" cy="219456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3" name="文本框 122">
            <a:extLst>
              <a:ext uri="{FF2B5EF4-FFF2-40B4-BE49-F238E27FC236}">
                <a16:creationId xmlns:a16="http://schemas.microsoft.com/office/drawing/2014/main" id="{44F7B000-D7E6-4FDB-BCE0-9A3F83F35D97}"/>
              </a:ext>
            </a:extLst>
          </p:cNvPr>
          <p:cNvSpPr txBox="1"/>
          <p:nvPr/>
        </p:nvSpPr>
        <p:spPr>
          <a:xfrm>
            <a:off x="3697574" y="2994961"/>
            <a:ext cx="5036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1783614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7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xit" presetSubtype="32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3" dur="3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2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xit" presetSubtype="32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6" dur="3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/>
      <p:bldP spid="23" grpId="0"/>
      <p:bldP spid="26" grpId="0" animBg="1"/>
      <p:bldP spid="26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:a16="http://schemas.microsoft.com/office/drawing/2014/main" id="{3883EEBB-1A74-4997-97DD-841E43DFB53D}"/>
              </a:ext>
            </a:extLst>
          </p:cNvPr>
          <p:cNvGrpSpPr/>
          <p:nvPr/>
        </p:nvGrpSpPr>
        <p:grpSpPr>
          <a:xfrm>
            <a:off x="1169587" y="863536"/>
            <a:ext cx="11025654" cy="6167145"/>
            <a:chOff x="1166346" y="745598"/>
            <a:chExt cx="11025654" cy="6167145"/>
          </a:xfrm>
        </p:grpSpPr>
        <p:pic>
          <p:nvPicPr>
            <p:cNvPr id="1026" name="Picture 2" descr="https://images.unsplash.com/photo-1526289034009-0240ddb68ce3?ixlib=rb-1.2.1&amp;ixid=eyJhcHBfaWQiOjEyMDd9&amp;auto=format&amp;fit=crop&amp;w=1000&amp;q=80">
              <a:extLst>
                <a:ext uri="{FF2B5EF4-FFF2-40B4-BE49-F238E27FC236}">
                  <a16:creationId xmlns:a16="http://schemas.microsoft.com/office/drawing/2014/main" id="{D26CCFE7-4B64-47AF-97E0-546999E82B2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66346" y="832226"/>
              <a:ext cx="11025654" cy="60805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矩形 1">
              <a:extLst>
                <a:ext uri="{FF2B5EF4-FFF2-40B4-BE49-F238E27FC236}">
                  <a16:creationId xmlns:a16="http://schemas.microsoft.com/office/drawing/2014/main" id="{AD5AF483-9E46-420F-8D7A-696377C098A2}"/>
                </a:ext>
              </a:extLst>
            </p:cNvPr>
            <p:cNvSpPr/>
            <p:nvPr/>
          </p:nvSpPr>
          <p:spPr>
            <a:xfrm>
              <a:off x="2720340" y="745598"/>
              <a:ext cx="9471660" cy="210682"/>
            </a:xfrm>
            <a:prstGeom prst="rect">
              <a:avLst/>
            </a:prstGeom>
            <a:solidFill>
              <a:schemeClr val="bg1">
                <a:alpha val="4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id="{9A544655-5D62-4403-BE3F-EE92A9809C31}"/>
              </a:ext>
            </a:extLst>
          </p:cNvPr>
          <p:cNvGrpSpPr/>
          <p:nvPr/>
        </p:nvGrpSpPr>
        <p:grpSpPr>
          <a:xfrm>
            <a:off x="3141712" y="1180309"/>
            <a:ext cx="5999099" cy="707886"/>
            <a:chOff x="3588765" y="621096"/>
            <a:chExt cx="5014461" cy="695772"/>
          </a:xfrm>
        </p:grpSpPr>
        <p:sp>
          <p:nvSpPr>
            <p:cNvPr id="5" name="文本框 4">
              <a:extLst>
                <a:ext uri="{FF2B5EF4-FFF2-40B4-BE49-F238E27FC236}">
                  <a16:creationId xmlns:a16="http://schemas.microsoft.com/office/drawing/2014/main" id="{AC2594A1-6DF3-41A8-9EEB-82E1F1990F73}"/>
                </a:ext>
              </a:extLst>
            </p:cNvPr>
            <p:cNvSpPr txBox="1"/>
            <p:nvPr/>
          </p:nvSpPr>
          <p:spPr>
            <a:xfrm>
              <a:off x="3588765" y="621096"/>
              <a:ext cx="5014461" cy="695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4000" dirty="0">
                  <a:latin typeface="造字工房俊雅体演示版常规体" pitchFamily="50" charset="-122"/>
                  <a:ea typeface="造字工房俊雅体演示版常规体" pitchFamily="50" charset="-122"/>
                </a:rPr>
                <a:t>万达广场建筑粗装的高效建模技巧</a:t>
              </a:r>
            </a:p>
          </p:txBody>
        </p:sp>
        <p:cxnSp>
          <p:nvCxnSpPr>
            <p:cNvPr id="14" name="直接连接符 13">
              <a:extLst>
                <a:ext uri="{FF2B5EF4-FFF2-40B4-BE49-F238E27FC236}">
                  <a16:creationId xmlns:a16="http://schemas.microsoft.com/office/drawing/2014/main" id="{2E83709B-69C8-4627-9019-AFC3C94CB97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896453" y="1208930"/>
              <a:ext cx="4457301" cy="0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组合 15">
            <a:extLst>
              <a:ext uri="{FF2B5EF4-FFF2-40B4-BE49-F238E27FC236}">
                <a16:creationId xmlns:a16="http://schemas.microsoft.com/office/drawing/2014/main" id="{54CB32FC-F016-442A-90AB-5F4B7F415D70}"/>
              </a:ext>
            </a:extLst>
          </p:cNvPr>
          <p:cNvGrpSpPr/>
          <p:nvPr/>
        </p:nvGrpSpPr>
        <p:grpSpPr>
          <a:xfrm>
            <a:off x="1991084" y="2747720"/>
            <a:ext cx="1704340" cy="2305783"/>
            <a:chOff x="1453515" y="2750820"/>
            <a:chExt cx="1704340" cy="2305783"/>
          </a:xfrm>
        </p:grpSpPr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id="{11D942BA-63EB-4443-BB07-40B2A75F648D}"/>
                </a:ext>
              </a:extLst>
            </p:cNvPr>
            <p:cNvGrpSpPr/>
            <p:nvPr/>
          </p:nvGrpSpPr>
          <p:grpSpPr>
            <a:xfrm>
              <a:off x="1453515" y="2750820"/>
              <a:ext cx="1704340" cy="2280431"/>
              <a:chOff x="1453515" y="2750820"/>
              <a:chExt cx="1704340" cy="2280431"/>
            </a:xfrm>
          </p:grpSpPr>
          <p:grpSp>
            <p:nvGrpSpPr>
              <p:cNvPr id="32" name="组合 31">
                <a:extLst>
                  <a:ext uri="{FF2B5EF4-FFF2-40B4-BE49-F238E27FC236}">
                    <a16:creationId xmlns:a16="http://schemas.microsoft.com/office/drawing/2014/main" id="{FDC28AB3-611C-4F31-B533-E1F109561CAF}"/>
                  </a:ext>
                </a:extLst>
              </p:cNvPr>
              <p:cNvGrpSpPr/>
              <p:nvPr/>
            </p:nvGrpSpPr>
            <p:grpSpPr>
              <a:xfrm>
                <a:off x="1453515" y="2750820"/>
                <a:ext cx="1704340" cy="2280431"/>
                <a:chOff x="1615440" y="2941320"/>
                <a:chExt cx="1704340" cy="2280431"/>
              </a:xfrm>
            </p:grpSpPr>
            <p:sp>
              <p:nvSpPr>
                <p:cNvPr id="29" name="任意多边形: 形状 28">
                  <a:extLst>
                    <a:ext uri="{FF2B5EF4-FFF2-40B4-BE49-F238E27FC236}">
                      <a16:creationId xmlns:a16="http://schemas.microsoft.com/office/drawing/2014/main" id="{4ED72206-894E-456F-90FD-34F55837A139}"/>
                    </a:ext>
                  </a:extLst>
                </p:cNvPr>
                <p:cNvSpPr/>
                <p:nvPr/>
              </p:nvSpPr>
              <p:spPr>
                <a:xfrm>
                  <a:off x="1615440" y="3429000"/>
                  <a:ext cx="1704340" cy="1792751"/>
                </a:xfrm>
                <a:custGeom>
                  <a:avLst/>
                  <a:gdLst>
                    <a:gd name="connsiteX0" fmla="*/ 19801 w 2062480"/>
                    <a:gd name="connsiteY0" fmla="*/ 20776 h 2164080"/>
                    <a:gd name="connsiteX1" fmla="*/ 19801 w 2062480"/>
                    <a:gd name="connsiteY1" fmla="*/ 2143303 h 2164080"/>
                    <a:gd name="connsiteX2" fmla="*/ 2042679 w 2062480"/>
                    <a:gd name="connsiteY2" fmla="*/ 2143303 h 2164080"/>
                    <a:gd name="connsiteX3" fmla="*/ 2042679 w 2062480"/>
                    <a:gd name="connsiteY3" fmla="*/ 20776 h 2164080"/>
                    <a:gd name="connsiteX4" fmla="*/ 0 w 2062480"/>
                    <a:gd name="connsiteY4" fmla="*/ 0 h 2164080"/>
                    <a:gd name="connsiteX5" fmla="*/ 2062480 w 2062480"/>
                    <a:gd name="connsiteY5" fmla="*/ 0 h 2164080"/>
                    <a:gd name="connsiteX6" fmla="*/ 2062480 w 2062480"/>
                    <a:gd name="connsiteY6" fmla="*/ 2164080 h 2164080"/>
                    <a:gd name="connsiteX7" fmla="*/ 0 w 2062480"/>
                    <a:gd name="connsiteY7" fmla="*/ 2164080 h 216408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2062480" h="2164080">
                      <a:moveTo>
                        <a:pt x="19801" y="20776"/>
                      </a:moveTo>
                      <a:lnTo>
                        <a:pt x="19801" y="2143303"/>
                      </a:lnTo>
                      <a:lnTo>
                        <a:pt x="2042679" y="2143303"/>
                      </a:lnTo>
                      <a:lnTo>
                        <a:pt x="2042679" y="20776"/>
                      </a:lnTo>
                      <a:close/>
                      <a:moveTo>
                        <a:pt x="0" y="0"/>
                      </a:moveTo>
                      <a:lnTo>
                        <a:pt x="2062480" y="0"/>
                      </a:lnTo>
                      <a:lnTo>
                        <a:pt x="2062480" y="2164080"/>
                      </a:lnTo>
                      <a:lnTo>
                        <a:pt x="0" y="2164080"/>
                      </a:lnTo>
                      <a:close/>
                    </a:path>
                  </a:pathLst>
                </a:custGeom>
                <a:solidFill>
                  <a:srgbClr val="CBCBCB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9" name="椭圆 18">
                  <a:extLst>
                    <a:ext uri="{FF2B5EF4-FFF2-40B4-BE49-F238E27FC236}">
                      <a16:creationId xmlns:a16="http://schemas.microsoft.com/office/drawing/2014/main" id="{8C1BB618-D8EF-4DE9-A097-C872C515DDA0}"/>
                    </a:ext>
                  </a:extLst>
                </p:cNvPr>
                <p:cNvSpPr/>
                <p:nvPr/>
              </p:nvSpPr>
              <p:spPr>
                <a:xfrm>
                  <a:off x="1981200" y="2941320"/>
                  <a:ext cx="975360" cy="975360"/>
                </a:xfrm>
                <a:prstGeom prst="ellipse">
                  <a:avLst/>
                </a:prstGeom>
                <a:solidFill>
                  <a:srgbClr val="999999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pic>
            <p:nvPicPr>
              <p:cNvPr id="6" name="图片 5">
                <a:extLst>
                  <a:ext uri="{FF2B5EF4-FFF2-40B4-BE49-F238E27FC236}">
                    <a16:creationId xmlns:a16="http://schemas.microsoft.com/office/drawing/2014/main" id="{F6843599-48FF-4854-91CB-8E92FFF78A3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915379" y="2848194"/>
                <a:ext cx="780612" cy="780612"/>
              </a:xfrm>
              <a:prstGeom prst="rect">
                <a:avLst/>
              </a:prstGeom>
            </p:spPr>
          </p:pic>
        </p:grpSp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id="{C223D05F-0750-4131-990D-E079650053F7}"/>
                </a:ext>
              </a:extLst>
            </p:cNvPr>
            <p:cNvSpPr txBox="1"/>
            <p:nvPr/>
          </p:nvSpPr>
          <p:spPr>
            <a:xfrm>
              <a:off x="1520233" y="4133273"/>
              <a:ext cx="1570904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/>
                <a:t>房间翻模</a:t>
              </a:r>
              <a:endParaRPr lang="en-US" altLang="zh-CN" dirty="0"/>
            </a:p>
            <a:p>
              <a:pPr algn="ctr"/>
              <a:r>
                <a:rPr lang="zh-CN" altLang="en-US" dirty="0"/>
                <a:t>技巧</a:t>
              </a:r>
              <a:endParaRPr lang="en-US" altLang="zh-CN" dirty="0"/>
            </a:p>
            <a:p>
              <a:pPr algn="ctr"/>
              <a:endParaRPr lang="zh-CN" altLang="en-US" dirty="0"/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:a16="http://schemas.microsoft.com/office/drawing/2014/main" id="{BF77DD72-9004-4C38-915E-F20CA4A31E81}"/>
              </a:ext>
            </a:extLst>
          </p:cNvPr>
          <p:cNvGrpSpPr/>
          <p:nvPr/>
        </p:nvGrpSpPr>
        <p:grpSpPr>
          <a:xfrm>
            <a:off x="5289094" y="2747720"/>
            <a:ext cx="1704340" cy="2280431"/>
            <a:chOff x="3994785" y="2750820"/>
            <a:chExt cx="1704340" cy="2280431"/>
          </a:xfrm>
        </p:grpSpPr>
        <p:grpSp>
          <p:nvGrpSpPr>
            <p:cNvPr id="31" name="组合 30">
              <a:extLst>
                <a:ext uri="{FF2B5EF4-FFF2-40B4-BE49-F238E27FC236}">
                  <a16:creationId xmlns:a16="http://schemas.microsoft.com/office/drawing/2014/main" id="{915CB103-25C0-4B12-B49A-92512A2C26DB}"/>
                </a:ext>
              </a:extLst>
            </p:cNvPr>
            <p:cNvGrpSpPr/>
            <p:nvPr/>
          </p:nvGrpSpPr>
          <p:grpSpPr>
            <a:xfrm>
              <a:off x="3994785" y="2750820"/>
              <a:ext cx="1704340" cy="2280431"/>
              <a:chOff x="4156710" y="2941320"/>
              <a:chExt cx="1704340" cy="2280431"/>
            </a:xfrm>
          </p:grpSpPr>
          <p:sp>
            <p:nvSpPr>
              <p:cNvPr id="30" name="任意多边形: 形状 29">
                <a:extLst>
                  <a:ext uri="{FF2B5EF4-FFF2-40B4-BE49-F238E27FC236}">
                    <a16:creationId xmlns:a16="http://schemas.microsoft.com/office/drawing/2014/main" id="{456CA464-0CE1-4BD4-A497-69F5A9E726C3}"/>
                  </a:ext>
                </a:extLst>
              </p:cNvPr>
              <p:cNvSpPr/>
              <p:nvPr/>
            </p:nvSpPr>
            <p:spPr>
              <a:xfrm>
                <a:off x="4156710" y="3429000"/>
                <a:ext cx="1704340" cy="1792751"/>
              </a:xfrm>
              <a:custGeom>
                <a:avLst/>
                <a:gdLst>
                  <a:gd name="connsiteX0" fmla="*/ 19801 w 2062480"/>
                  <a:gd name="connsiteY0" fmla="*/ 20776 h 2164080"/>
                  <a:gd name="connsiteX1" fmla="*/ 19801 w 2062480"/>
                  <a:gd name="connsiteY1" fmla="*/ 2143303 h 2164080"/>
                  <a:gd name="connsiteX2" fmla="*/ 2042679 w 2062480"/>
                  <a:gd name="connsiteY2" fmla="*/ 2143303 h 2164080"/>
                  <a:gd name="connsiteX3" fmla="*/ 2042679 w 2062480"/>
                  <a:gd name="connsiteY3" fmla="*/ 20776 h 2164080"/>
                  <a:gd name="connsiteX4" fmla="*/ 0 w 2062480"/>
                  <a:gd name="connsiteY4" fmla="*/ 0 h 2164080"/>
                  <a:gd name="connsiteX5" fmla="*/ 2062480 w 2062480"/>
                  <a:gd name="connsiteY5" fmla="*/ 0 h 2164080"/>
                  <a:gd name="connsiteX6" fmla="*/ 2062480 w 2062480"/>
                  <a:gd name="connsiteY6" fmla="*/ 2164080 h 2164080"/>
                  <a:gd name="connsiteX7" fmla="*/ 0 w 2062480"/>
                  <a:gd name="connsiteY7" fmla="*/ 2164080 h 21640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062480" h="2164080">
                    <a:moveTo>
                      <a:pt x="19801" y="20776"/>
                    </a:moveTo>
                    <a:lnTo>
                      <a:pt x="19801" y="2143303"/>
                    </a:lnTo>
                    <a:lnTo>
                      <a:pt x="2042679" y="2143303"/>
                    </a:lnTo>
                    <a:lnTo>
                      <a:pt x="2042679" y="20776"/>
                    </a:lnTo>
                    <a:close/>
                    <a:moveTo>
                      <a:pt x="0" y="0"/>
                    </a:moveTo>
                    <a:lnTo>
                      <a:pt x="2062480" y="0"/>
                    </a:lnTo>
                    <a:lnTo>
                      <a:pt x="2062480" y="2164080"/>
                    </a:lnTo>
                    <a:lnTo>
                      <a:pt x="0" y="2164080"/>
                    </a:lnTo>
                    <a:close/>
                  </a:path>
                </a:pathLst>
              </a:custGeom>
              <a:solidFill>
                <a:srgbClr val="CBCBC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椭圆 19">
                <a:extLst>
                  <a:ext uri="{FF2B5EF4-FFF2-40B4-BE49-F238E27FC236}">
                    <a16:creationId xmlns:a16="http://schemas.microsoft.com/office/drawing/2014/main" id="{7C09F27F-D453-4316-AA29-C385F25FBA17}"/>
                  </a:ext>
                </a:extLst>
              </p:cNvPr>
              <p:cNvSpPr/>
              <p:nvPr/>
            </p:nvSpPr>
            <p:spPr>
              <a:xfrm>
                <a:off x="4521200" y="2941320"/>
                <a:ext cx="975360" cy="975360"/>
              </a:xfrm>
              <a:prstGeom prst="ellipse">
                <a:avLst/>
              </a:prstGeom>
              <a:solidFill>
                <a:srgbClr val="999999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pic>
          <p:nvPicPr>
            <p:cNvPr id="8" name="图片 7">
              <a:extLst>
                <a:ext uri="{FF2B5EF4-FFF2-40B4-BE49-F238E27FC236}">
                  <a16:creationId xmlns:a16="http://schemas.microsoft.com/office/drawing/2014/main" id="{EC8886C3-C5E7-4DCD-A2E2-8297F2AB06D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67145" y="2848194"/>
              <a:ext cx="759619" cy="759619"/>
            </a:xfrm>
            <a:prstGeom prst="rect">
              <a:avLst/>
            </a:prstGeom>
          </p:spPr>
        </p:pic>
        <p:sp>
          <p:nvSpPr>
            <p:cNvPr id="39" name="文本框 38">
              <a:extLst>
                <a:ext uri="{FF2B5EF4-FFF2-40B4-BE49-F238E27FC236}">
                  <a16:creationId xmlns:a16="http://schemas.microsoft.com/office/drawing/2014/main" id="{4DEE0C99-5182-4272-A87F-F9ACD3DAE251}"/>
                </a:ext>
              </a:extLst>
            </p:cNvPr>
            <p:cNvSpPr txBox="1"/>
            <p:nvPr/>
          </p:nvSpPr>
          <p:spPr>
            <a:xfrm>
              <a:off x="4186068" y="3993522"/>
              <a:ext cx="132177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/>
                <a:t>万达模型粗装技巧</a:t>
              </a:r>
            </a:p>
          </p:txBody>
        </p:sp>
      </p:grpSp>
      <p:grpSp>
        <p:nvGrpSpPr>
          <p:cNvPr id="24" name="组合 23">
            <a:extLst>
              <a:ext uri="{FF2B5EF4-FFF2-40B4-BE49-F238E27FC236}">
                <a16:creationId xmlns:a16="http://schemas.microsoft.com/office/drawing/2014/main" id="{7342B020-3FC5-47D2-A5E1-559786B63173}"/>
              </a:ext>
            </a:extLst>
          </p:cNvPr>
          <p:cNvGrpSpPr/>
          <p:nvPr/>
        </p:nvGrpSpPr>
        <p:grpSpPr>
          <a:xfrm>
            <a:off x="8587105" y="2747720"/>
            <a:ext cx="1704340" cy="2280431"/>
            <a:chOff x="6534785" y="2750820"/>
            <a:chExt cx="1704340" cy="2280431"/>
          </a:xfrm>
        </p:grpSpPr>
        <p:grpSp>
          <p:nvGrpSpPr>
            <p:cNvPr id="33" name="组合 32">
              <a:extLst>
                <a:ext uri="{FF2B5EF4-FFF2-40B4-BE49-F238E27FC236}">
                  <a16:creationId xmlns:a16="http://schemas.microsoft.com/office/drawing/2014/main" id="{6DBC7530-827E-423D-ACC3-D34FF83483EA}"/>
                </a:ext>
              </a:extLst>
            </p:cNvPr>
            <p:cNvGrpSpPr/>
            <p:nvPr/>
          </p:nvGrpSpPr>
          <p:grpSpPr>
            <a:xfrm>
              <a:off x="6534785" y="2750820"/>
              <a:ext cx="1704340" cy="2280431"/>
              <a:chOff x="4156710" y="2941320"/>
              <a:chExt cx="1704340" cy="2280431"/>
            </a:xfrm>
          </p:grpSpPr>
          <p:sp>
            <p:nvSpPr>
              <p:cNvPr id="34" name="任意多边形: 形状 33">
                <a:extLst>
                  <a:ext uri="{FF2B5EF4-FFF2-40B4-BE49-F238E27FC236}">
                    <a16:creationId xmlns:a16="http://schemas.microsoft.com/office/drawing/2014/main" id="{C588A9D4-E688-47F4-AADE-636ED35C9803}"/>
                  </a:ext>
                </a:extLst>
              </p:cNvPr>
              <p:cNvSpPr/>
              <p:nvPr/>
            </p:nvSpPr>
            <p:spPr>
              <a:xfrm>
                <a:off x="4156710" y="3429000"/>
                <a:ext cx="1704340" cy="1792751"/>
              </a:xfrm>
              <a:custGeom>
                <a:avLst/>
                <a:gdLst>
                  <a:gd name="connsiteX0" fmla="*/ 19801 w 2062480"/>
                  <a:gd name="connsiteY0" fmla="*/ 20776 h 2164080"/>
                  <a:gd name="connsiteX1" fmla="*/ 19801 w 2062480"/>
                  <a:gd name="connsiteY1" fmla="*/ 2143303 h 2164080"/>
                  <a:gd name="connsiteX2" fmla="*/ 2042679 w 2062480"/>
                  <a:gd name="connsiteY2" fmla="*/ 2143303 h 2164080"/>
                  <a:gd name="connsiteX3" fmla="*/ 2042679 w 2062480"/>
                  <a:gd name="connsiteY3" fmla="*/ 20776 h 2164080"/>
                  <a:gd name="connsiteX4" fmla="*/ 0 w 2062480"/>
                  <a:gd name="connsiteY4" fmla="*/ 0 h 2164080"/>
                  <a:gd name="connsiteX5" fmla="*/ 2062480 w 2062480"/>
                  <a:gd name="connsiteY5" fmla="*/ 0 h 2164080"/>
                  <a:gd name="connsiteX6" fmla="*/ 2062480 w 2062480"/>
                  <a:gd name="connsiteY6" fmla="*/ 2164080 h 2164080"/>
                  <a:gd name="connsiteX7" fmla="*/ 0 w 2062480"/>
                  <a:gd name="connsiteY7" fmla="*/ 2164080 h 21640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062480" h="2164080">
                    <a:moveTo>
                      <a:pt x="19801" y="20776"/>
                    </a:moveTo>
                    <a:lnTo>
                      <a:pt x="19801" y="2143303"/>
                    </a:lnTo>
                    <a:lnTo>
                      <a:pt x="2042679" y="2143303"/>
                    </a:lnTo>
                    <a:lnTo>
                      <a:pt x="2042679" y="20776"/>
                    </a:lnTo>
                    <a:close/>
                    <a:moveTo>
                      <a:pt x="0" y="0"/>
                    </a:moveTo>
                    <a:lnTo>
                      <a:pt x="2062480" y="0"/>
                    </a:lnTo>
                    <a:lnTo>
                      <a:pt x="2062480" y="2164080"/>
                    </a:lnTo>
                    <a:lnTo>
                      <a:pt x="0" y="2164080"/>
                    </a:lnTo>
                    <a:close/>
                  </a:path>
                </a:pathLst>
              </a:custGeom>
              <a:solidFill>
                <a:srgbClr val="CBCBC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5" name="椭圆 34">
                <a:extLst>
                  <a:ext uri="{FF2B5EF4-FFF2-40B4-BE49-F238E27FC236}">
                    <a16:creationId xmlns:a16="http://schemas.microsoft.com/office/drawing/2014/main" id="{69703FFD-8E5F-435B-860E-1B64FC91CAED}"/>
                  </a:ext>
                </a:extLst>
              </p:cNvPr>
              <p:cNvSpPr/>
              <p:nvPr/>
            </p:nvSpPr>
            <p:spPr>
              <a:xfrm>
                <a:off x="4521200" y="2941320"/>
                <a:ext cx="975360" cy="975360"/>
              </a:xfrm>
              <a:prstGeom prst="ellipse">
                <a:avLst/>
              </a:prstGeom>
              <a:solidFill>
                <a:srgbClr val="999999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pic>
          <p:nvPicPr>
            <p:cNvPr id="10" name="图片 9">
              <a:extLst>
                <a:ext uri="{FF2B5EF4-FFF2-40B4-BE49-F238E27FC236}">
                  <a16:creationId xmlns:a16="http://schemas.microsoft.com/office/drawing/2014/main" id="{1B2F90BB-27EC-44FC-803B-34A20412CD6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22970" y="2910448"/>
              <a:ext cx="718358" cy="718358"/>
            </a:xfrm>
            <a:prstGeom prst="rect">
              <a:avLst/>
            </a:prstGeom>
          </p:spPr>
        </p:pic>
        <p:sp>
          <p:nvSpPr>
            <p:cNvPr id="40" name="文本框 39">
              <a:extLst>
                <a:ext uri="{FF2B5EF4-FFF2-40B4-BE49-F238E27FC236}">
                  <a16:creationId xmlns:a16="http://schemas.microsoft.com/office/drawing/2014/main" id="{98B9FDDC-D7A9-4534-88AF-9C2D06CF6DEB}"/>
                </a:ext>
              </a:extLst>
            </p:cNvPr>
            <p:cNvSpPr txBox="1"/>
            <p:nvPr/>
          </p:nvSpPr>
          <p:spPr>
            <a:xfrm>
              <a:off x="6790034" y="4133273"/>
              <a:ext cx="118423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/>
                <a:t>注意事项</a:t>
              </a:r>
            </a:p>
          </p:txBody>
        </p:sp>
      </p:grpSp>
      <p:pic>
        <p:nvPicPr>
          <p:cNvPr id="7" name="图片 6">
            <a:extLst>
              <a:ext uri="{FF2B5EF4-FFF2-40B4-BE49-F238E27FC236}">
                <a16:creationId xmlns:a16="http://schemas.microsoft.com/office/drawing/2014/main" id="{436746E8-D1F1-461D-88FB-3B0DCE0E005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00175" y="6093622"/>
            <a:ext cx="1400175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442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mph" presetSubtype="0" autoRev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8" dur="250" fill="hold"/>
                                        <p:tgtEl>
                                          <p:spTgt spid="16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mph" presetSubtype="0" autoRev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6" dur="250" fill="hold"/>
                                        <p:tgtEl>
                                          <p:spTgt spid="23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6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" presetClass="emph" presetSubtype="0" autoRev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34" dur="250" fill="hold"/>
                                        <p:tgtEl>
                                          <p:spTgt spid="24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400"/>
                            </p:stCondLst>
                            <p:childTnLst>
                              <p:par>
                                <p:cTn id="36" presetID="2" presetClass="entr" presetSubtype="2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>
            <a:extLst>
              <a:ext uri="{FF2B5EF4-FFF2-40B4-BE49-F238E27FC236}">
                <a16:creationId xmlns:a16="http://schemas.microsoft.com/office/drawing/2014/main" id="{EF7DC343-EB97-4019-9C08-EE9D19830DC3}"/>
              </a:ext>
            </a:extLst>
          </p:cNvPr>
          <p:cNvGrpSpPr/>
          <p:nvPr/>
        </p:nvGrpSpPr>
        <p:grpSpPr>
          <a:xfrm>
            <a:off x="5321484" y="4810991"/>
            <a:ext cx="1549032" cy="1018309"/>
            <a:chOff x="2004290" y="2690089"/>
            <a:chExt cx="1854622" cy="1219199"/>
          </a:xfrm>
        </p:grpSpPr>
        <p:pic>
          <p:nvPicPr>
            <p:cNvPr id="5" name="图片 4">
              <a:hlinkHover r:id="rId2" action="ppaction://hlinksldjump"/>
              <a:extLst>
                <a:ext uri="{FF2B5EF4-FFF2-40B4-BE49-F238E27FC236}">
                  <a16:creationId xmlns:a16="http://schemas.microsoft.com/office/drawing/2014/main" id="{122001C0-05C7-4905-8C00-03C9FF0580F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04290" y="2690089"/>
              <a:ext cx="1219199" cy="1219199"/>
            </a:xfrm>
            <a:prstGeom prst="rect">
              <a:avLst/>
            </a:prstGeom>
          </p:spPr>
        </p:pic>
        <p:pic>
          <p:nvPicPr>
            <p:cNvPr id="9" name="图片 8">
              <a:extLst>
                <a:ext uri="{FF2B5EF4-FFF2-40B4-BE49-F238E27FC236}">
                  <a16:creationId xmlns:a16="http://schemas.microsoft.com/office/drawing/2014/main" id="{052E6285-F8B2-42AB-BAB8-12B36E38E0D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870223">
              <a:off x="3467790" y="3448108"/>
              <a:ext cx="391122" cy="39112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72944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0" name="PA-图片 8" descr="turn on black plasmas ball">
            <a:extLst>
              <a:ext uri="{FF2B5EF4-FFF2-40B4-BE49-F238E27FC236}">
                <a16:creationId xmlns:a16="http://schemas.microsoft.com/office/drawing/2014/main" id="{460C1E50-738A-4EA6-8D3A-00A2846A9CF3}"/>
              </a:ext>
            </a:extLst>
          </p:cNvPr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98" b="32529"/>
          <a:stretch/>
        </p:blipFill>
        <p:spPr bwMode="auto">
          <a:xfrm>
            <a:off x="1471183" y="3592945"/>
            <a:ext cx="3911323" cy="3265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PA-组合 2">
            <a:extLst>
              <a:ext uri="{FF2B5EF4-FFF2-40B4-BE49-F238E27FC236}">
                <a16:creationId xmlns:a16="http://schemas.microsoft.com/office/drawing/2014/main" id="{1CE00781-5C64-40C0-9C54-0ED63088866F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3684161" y="538937"/>
            <a:ext cx="4823678" cy="584775"/>
            <a:chOff x="3750948" y="531548"/>
            <a:chExt cx="5038901" cy="584775"/>
          </a:xfrm>
        </p:grpSpPr>
        <p:sp>
          <p:nvSpPr>
            <p:cNvPr id="4" name="PA-文本框 3">
              <a:extLst>
                <a:ext uri="{FF2B5EF4-FFF2-40B4-BE49-F238E27FC236}">
                  <a16:creationId xmlns:a16="http://schemas.microsoft.com/office/drawing/2014/main" id="{65CCB5F5-E54E-4B06-8FBC-1BD1E53867F0}"/>
                </a:ext>
              </a:extLst>
            </p:cNvPr>
            <p:cNvSpPr txBox="1"/>
            <p:nvPr>
              <p:custDataLst>
                <p:tags r:id="rId4"/>
              </p:custDataLst>
            </p:nvPr>
          </p:nvSpPr>
          <p:spPr>
            <a:xfrm>
              <a:off x="4263791" y="531548"/>
              <a:ext cx="452605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dirty="0"/>
                <a:t>房间装修房间选择不上</a:t>
              </a:r>
            </a:p>
          </p:txBody>
        </p:sp>
        <p:pic>
          <p:nvPicPr>
            <p:cNvPr id="5" name="PA-图片 4">
              <a:extLst>
                <a:ext uri="{FF2B5EF4-FFF2-40B4-BE49-F238E27FC236}">
                  <a16:creationId xmlns:a16="http://schemas.microsoft.com/office/drawing/2014/main" id="{7E2AE979-E3CD-4C09-BBF8-04DB6441CE68}"/>
                </a:ext>
              </a:extLst>
            </p:cNvPr>
            <p:cNvPicPr>
              <a:picLocks noChangeAspect="1"/>
            </p:cNvPicPr>
            <p:nvPr>
              <p:custDataLst>
                <p:tags r:id="rId5"/>
              </p:custDataLst>
            </p:nvPr>
          </p:nvPicPr>
          <p:blipFill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3629" b="100000" l="0" r="100000">
                          <a14:foregroundMark x1="51877" y1="11290" x2="51877" y2="11290"/>
                          <a14:foregroundMark x1="74744" y1="25000" x2="74744" y2="25000"/>
                          <a14:foregroundMark x1="85666" y1="47177" x2="85666" y2="47177"/>
                          <a14:foregroundMark x1="52560" y1="83468" x2="52560" y2="83468"/>
                          <a14:foregroundMark x1="51195" y1="92339" x2="51195" y2="92339"/>
                          <a14:foregroundMark x1="20478" y1="45968" x2="20478" y2="45968"/>
                          <a14:foregroundMark x1="28669" y1="25000" x2="28669" y2="25000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3750948" y="606895"/>
              <a:ext cx="512844" cy="434080"/>
            </a:xfrm>
            <a:prstGeom prst="rect">
              <a:avLst/>
            </a:prstGeom>
          </p:spPr>
        </p:pic>
      </p:grpSp>
      <p:sp>
        <p:nvSpPr>
          <p:cNvPr id="8" name="PA-文本框 7">
            <a:extLst>
              <a:ext uri="{FF2B5EF4-FFF2-40B4-BE49-F238E27FC236}">
                <a16:creationId xmlns:a16="http://schemas.microsoft.com/office/drawing/2014/main" id="{59ADFBEC-BB11-488E-AF31-490ABACC9BEE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3399507" y="5949731"/>
            <a:ext cx="68199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这个问题一般存在房间在链接模型的情况，请检查房间的可见性和视图范围，保证在平面视图可以看到或者选择房间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313DB2CF-B885-4519-8559-F7C016CC38D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121162" y="2156349"/>
            <a:ext cx="6157494" cy="2545301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70478129-B603-46AE-8CD8-3C9B21E6DFF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91551" y="1505850"/>
            <a:ext cx="3432668" cy="15811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82238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0" name="PA-图片 8" descr="turn on black plasmas ball">
            <a:extLst>
              <a:ext uri="{FF2B5EF4-FFF2-40B4-BE49-F238E27FC236}">
                <a16:creationId xmlns:a16="http://schemas.microsoft.com/office/drawing/2014/main" id="{460C1E50-738A-4EA6-8D3A-00A2846A9CF3}"/>
              </a:ext>
            </a:extLst>
          </p:cNvPr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98" b="35392"/>
          <a:stretch/>
        </p:blipFill>
        <p:spPr bwMode="auto">
          <a:xfrm>
            <a:off x="1443845" y="3731491"/>
            <a:ext cx="3911323" cy="3126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PA-组合 2">
            <a:extLst>
              <a:ext uri="{FF2B5EF4-FFF2-40B4-BE49-F238E27FC236}">
                <a16:creationId xmlns:a16="http://schemas.microsoft.com/office/drawing/2014/main" id="{1CE00781-5C64-40C0-9C54-0ED63088866F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2531182" y="469952"/>
            <a:ext cx="7129636" cy="1200329"/>
            <a:chOff x="4263791" y="531548"/>
            <a:chExt cx="7447746" cy="1200329"/>
          </a:xfrm>
        </p:grpSpPr>
        <p:sp>
          <p:nvSpPr>
            <p:cNvPr id="4" name="PA-文本框 3">
              <a:extLst>
                <a:ext uri="{FF2B5EF4-FFF2-40B4-BE49-F238E27FC236}">
                  <a16:creationId xmlns:a16="http://schemas.microsoft.com/office/drawing/2014/main" id="{65CCB5F5-E54E-4B06-8FBC-1BD1E53867F0}"/>
                </a:ext>
              </a:extLst>
            </p:cNvPr>
            <p:cNvSpPr txBox="1"/>
            <p:nvPr>
              <p:custDataLst>
                <p:tags r:id="rId4"/>
              </p:custDataLst>
            </p:nvPr>
          </p:nvSpPr>
          <p:spPr>
            <a:xfrm>
              <a:off x="4263791" y="531548"/>
              <a:ext cx="7447746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/>
                <a:t>常见问题</a:t>
              </a:r>
              <a:endParaRPr lang="en-US" altLang="zh-CN" sz="2400" dirty="0"/>
            </a:p>
            <a:p>
              <a:pPr algn="ctr"/>
              <a:endParaRPr lang="en-US" altLang="zh-CN" sz="2400" dirty="0"/>
            </a:p>
            <a:p>
              <a:r>
                <a:rPr lang="zh-CN" altLang="en-US" sz="2400" dirty="0"/>
                <a:t>设置了结构和建筑两种面层，但是生成的是同类型？</a:t>
              </a:r>
            </a:p>
          </p:txBody>
        </p:sp>
        <p:pic>
          <p:nvPicPr>
            <p:cNvPr id="5" name="PA-图片 4">
              <a:extLst>
                <a:ext uri="{FF2B5EF4-FFF2-40B4-BE49-F238E27FC236}">
                  <a16:creationId xmlns:a16="http://schemas.microsoft.com/office/drawing/2014/main" id="{7E2AE979-E3CD-4C09-BBF8-04DB6441CE68}"/>
                </a:ext>
              </a:extLst>
            </p:cNvPr>
            <p:cNvPicPr>
              <a:picLocks noChangeAspect="1"/>
            </p:cNvPicPr>
            <p:nvPr>
              <p:custDataLst>
                <p:tags r:id="rId5"/>
              </p:custDataLst>
            </p:nvPr>
          </p:nvPicPr>
          <p:blipFill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3629" b="100000" l="0" r="100000">
                          <a14:foregroundMark x1="51877" y1="11290" x2="51877" y2="11290"/>
                          <a14:foregroundMark x1="74744" y1="25000" x2="74744" y2="25000"/>
                          <a14:foregroundMark x1="85666" y1="47177" x2="85666" y2="47177"/>
                          <a14:foregroundMark x1="52560" y1="83468" x2="52560" y2="83468"/>
                          <a14:foregroundMark x1="51195" y1="92339" x2="51195" y2="92339"/>
                          <a14:foregroundMark x1="20478" y1="45968" x2="20478" y2="45968"/>
                          <a14:foregroundMark x1="28669" y1="25000" x2="28669" y2="25000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6798155" y="531548"/>
              <a:ext cx="512844" cy="434080"/>
            </a:xfrm>
            <a:prstGeom prst="rect">
              <a:avLst/>
            </a:prstGeom>
          </p:spPr>
        </p:pic>
      </p:grpSp>
      <p:sp>
        <p:nvSpPr>
          <p:cNvPr id="8" name="PA-文本框 7">
            <a:extLst>
              <a:ext uri="{FF2B5EF4-FFF2-40B4-BE49-F238E27FC236}">
                <a16:creationId xmlns:a16="http://schemas.microsoft.com/office/drawing/2014/main" id="{59ADFBEC-BB11-488E-AF31-490ABACC9BEE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3399506" y="5928812"/>
            <a:ext cx="79335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/>
              <a:t>如果结构是链接模型，需要编辑链接模型把房间边界勾选再创建房间</a:t>
            </a:r>
          </a:p>
        </p:txBody>
      </p:sp>
      <p:pic>
        <p:nvPicPr>
          <p:cNvPr id="11" name="图片 10">
            <a:extLst>
              <a:ext uri="{FF2B5EF4-FFF2-40B4-BE49-F238E27FC236}">
                <a16:creationId xmlns:a16="http://schemas.microsoft.com/office/drawing/2014/main" id="{5AEB5D7F-F0DB-42FD-9E33-D14CB3095C7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508500" y="1785191"/>
            <a:ext cx="9007058" cy="3741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077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0" name="PA-图片 8" descr="turn on black plasmas ball">
            <a:extLst>
              <a:ext uri="{FF2B5EF4-FFF2-40B4-BE49-F238E27FC236}">
                <a16:creationId xmlns:a16="http://schemas.microsoft.com/office/drawing/2014/main" id="{460C1E50-738A-4EA6-8D3A-00A2846A9CF3}"/>
              </a:ext>
            </a:extLst>
          </p:cNvPr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98" b="35392"/>
          <a:stretch/>
        </p:blipFill>
        <p:spPr bwMode="auto">
          <a:xfrm>
            <a:off x="1443845" y="3731491"/>
            <a:ext cx="3911323" cy="3126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PA-组合 2">
            <a:extLst>
              <a:ext uri="{FF2B5EF4-FFF2-40B4-BE49-F238E27FC236}">
                <a16:creationId xmlns:a16="http://schemas.microsoft.com/office/drawing/2014/main" id="{1CE00781-5C64-40C0-9C54-0ED63088866F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4220872" y="593829"/>
            <a:ext cx="3593235" cy="1077218"/>
            <a:chOff x="4127237" y="531548"/>
            <a:chExt cx="3753560" cy="1077218"/>
          </a:xfrm>
        </p:grpSpPr>
        <p:sp>
          <p:nvSpPr>
            <p:cNvPr id="4" name="PA-文本框 3">
              <a:extLst>
                <a:ext uri="{FF2B5EF4-FFF2-40B4-BE49-F238E27FC236}">
                  <a16:creationId xmlns:a16="http://schemas.microsoft.com/office/drawing/2014/main" id="{65CCB5F5-E54E-4B06-8FBC-1BD1E53867F0}"/>
                </a:ext>
              </a:extLst>
            </p:cNvPr>
            <p:cNvSpPr txBox="1"/>
            <p:nvPr>
              <p:custDataLst>
                <p:tags r:id="rId4"/>
              </p:custDataLst>
            </p:nvPr>
          </p:nvSpPr>
          <p:spPr>
            <a:xfrm>
              <a:off x="4263791" y="531548"/>
              <a:ext cx="3617006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 dirty="0"/>
                <a:t>复合墙装饰墙</a:t>
              </a:r>
              <a:endParaRPr lang="en-US" altLang="zh-CN" sz="3200" dirty="0"/>
            </a:p>
            <a:p>
              <a:pPr algn="ctr"/>
              <a:r>
                <a:rPr lang="zh-CN" altLang="en-US" sz="3200" dirty="0"/>
                <a:t>设置为墙中心线</a:t>
              </a:r>
            </a:p>
          </p:txBody>
        </p:sp>
        <p:pic>
          <p:nvPicPr>
            <p:cNvPr id="5" name="PA-图片 4">
              <a:extLst>
                <a:ext uri="{FF2B5EF4-FFF2-40B4-BE49-F238E27FC236}">
                  <a16:creationId xmlns:a16="http://schemas.microsoft.com/office/drawing/2014/main" id="{7E2AE979-E3CD-4C09-BBF8-04DB6441CE68}"/>
                </a:ext>
              </a:extLst>
            </p:cNvPr>
            <p:cNvPicPr>
              <a:picLocks noChangeAspect="1"/>
            </p:cNvPicPr>
            <p:nvPr>
              <p:custDataLst>
                <p:tags r:id="rId5"/>
              </p:custDataLst>
            </p:nvPr>
          </p:nvPicPr>
          <p:blipFill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3629" b="100000" l="0" r="100000">
                          <a14:foregroundMark x1="51877" y1="11290" x2="51877" y2="11290"/>
                          <a14:foregroundMark x1="74744" y1="25000" x2="74744" y2="25000"/>
                          <a14:foregroundMark x1="85666" y1="47177" x2="85666" y2="47177"/>
                          <a14:foregroundMark x1="52560" y1="83468" x2="52560" y2="83468"/>
                          <a14:foregroundMark x1="51195" y1="92339" x2="51195" y2="92339"/>
                          <a14:foregroundMark x1="20478" y1="45968" x2="20478" y2="45968"/>
                          <a14:foregroundMark x1="28669" y1="25000" x2="28669" y2="25000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4127237" y="596200"/>
              <a:ext cx="512844" cy="434080"/>
            </a:xfrm>
            <a:prstGeom prst="rect">
              <a:avLst/>
            </a:prstGeom>
          </p:spPr>
        </p:pic>
      </p:grpSp>
      <p:sp>
        <p:nvSpPr>
          <p:cNvPr id="8" name="PA-文本框 7">
            <a:extLst>
              <a:ext uri="{FF2B5EF4-FFF2-40B4-BE49-F238E27FC236}">
                <a16:creationId xmlns:a16="http://schemas.microsoft.com/office/drawing/2014/main" id="{59ADFBEC-BB11-488E-AF31-490ABACC9BEE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3399506" y="6007881"/>
            <a:ext cx="72130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出现粗装后粗装面层和内墙存在空隙时请检查一下定位线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F5F4A744-0ED1-4682-A690-2D6EB30DE182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r="24737" b="18583"/>
          <a:stretch/>
        </p:blipFill>
        <p:spPr>
          <a:xfrm>
            <a:off x="10410631" y="5927031"/>
            <a:ext cx="403900" cy="546159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92254770-F42D-4FCE-B144-102E3F896F8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906130" y="1876603"/>
            <a:ext cx="5462696" cy="3459078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5A6F4495-5A7D-4DA9-96D2-DED85649D2AE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23174" y="2081844"/>
            <a:ext cx="4073747" cy="3216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251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0" name="PA-图片 8" descr="turn on black plasmas ball">
            <a:extLst>
              <a:ext uri="{FF2B5EF4-FFF2-40B4-BE49-F238E27FC236}">
                <a16:creationId xmlns:a16="http://schemas.microsoft.com/office/drawing/2014/main" id="{460C1E50-738A-4EA6-8D3A-00A2846A9CF3}"/>
              </a:ext>
            </a:extLst>
          </p:cNvPr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98" b="35392"/>
          <a:stretch/>
        </p:blipFill>
        <p:spPr bwMode="auto">
          <a:xfrm>
            <a:off x="1443845" y="3731491"/>
            <a:ext cx="3911323" cy="3126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PA-组合 2">
            <a:extLst>
              <a:ext uri="{FF2B5EF4-FFF2-40B4-BE49-F238E27FC236}">
                <a16:creationId xmlns:a16="http://schemas.microsoft.com/office/drawing/2014/main" id="{1CE00781-5C64-40C0-9C54-0ED63088866F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3888221" y="676955"/>
            <a:ext cx="3953452" cy="584775"/>
            <a:chOff x="3750948" y="531548"/>
            <a:chExt cx="4129849" cy="584775"/>
          </a:xfrm>
        </p:grpSpPr>
        <p:sp>
          <p:nvSpPr>
            <p:cNvPr id="4" name="PA-文本框 3">
              <a:extLst>
                <a:ext uri="{FF2B5EF4-FFF2-40B4-BE49-F238E27FC236}">
                  <a16:creationId xmlns:a16="http://schemas.microsoft.com/office/drawing/2014/main" id="{65CCB5F5-E54E-4B06-8FBC-1BD1E53867F0}"/>
                </a:ext>
              </a:extLst>
            </p:cNvPr>
            <p:cNvSpPr txBox="1"/>
            <p:nvPr>
              <p:custDataLst>
                <p:tags r:id="rId4"/>
              </p:custDataLst>
            </p:nvPr>
          </p:nvSpPr>
          <p:spPr>
            <a:xfrm>
              <a:off x="4263791" y="531548"/>
              <a:ext cx="361700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dirty="0"/>
                <a:t>新增房间共享参数</a:t>
              </a:r>
            </a:p>
          </p:txBody>
        </p:sp>
        <p:pic>
          <p:nvPicPr>
            <p:cNvPr id="5" name="PA-图片 4">
              <a:extLst>
                <a:ext uri="{FF2B5EF4-FFF2-40B4-BE49-F238E27FC236}">
                  <a16:creationId xmlns:a16="http://schemas.microsoft.com/office/drawing/2014/main" id="{7E2AE979-E3CD-4C09-BBF8-04DB6441CE68}"/>
                </a:ext>
              </a:extLst>
            </p:cNvPr>
            <p:cNvPicPr>
              <a:picLocks noChangeAspect="1"/>
            </p:cNvPicPr>
            <p:nvPr>
              <p:custDataLst>
                <p:tags r:id="rId5"/>
              </p:custDataLst>
            </p:nvPr>
          </p:nvPicPr>
          <p:blipFill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3629" b="100000" l="0" r="100000">
                          <a14:foregroundMark x1="51877" y1="11290" x2="51877" y2="11290"/>
                          <a14:foregroundMark x1="74744" y1="25000" x2="74744" y2="25000"/>
                          <a14:foregroundMark x1="85666" y1="47177" x2="85666" y2="47177"/>
                          <a14:foregroundMark x1="52560" y1="83468" x2="52560" y2="83468"/>
                          <a14:foregroundMark x1="51195" y1="92339" x2="51195" y2="92339"/>
                          <a14:foregroundMark x1="20478" y1="45968" x2="20478" y2="45968"/>
                          <a14:foregroundMark x1="28669" y1="25000" x2="28669" y2="25000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3750948" y="606895"/>
              <a:ext cx="512844" cy="434080"/>
            </a:xfrm>
            <a:prstGeom prst="rect">
              <a:avLst/>
            </a:prstGeom>
          </p:spPr>
        </p:pic>
      </p:grpSp>
      <p:sp>
        <p:nvSpPr>
          <p:cNvPr id="8" name="PA-文本框 7">
            <a:extLst>
              <a:ext uri="{FF2B5EF4-FFF2-40B4-BE49-F238E27FC236}">
                <a16:creationId xmlns:a16="http://schemas.microsoft.com/office/drawing/2014/main" id="{59ADFBEC-BB11-488E-AF31-490ABACC9BEE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3399506" y="6007881"/>
            <a:ext cx="72130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根据房间自动生成所属房间的参数，便于按房间统计墙面材质工程量</a:t>
            </a: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46C8A628-19DD-4241-9C37-361A681943D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293949" y="1691271"/>
            <a:ext cx="5399780" cy="3693697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F5F4A744-0ED1-4682-A690-2D6EB30DE182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r="24737" b="18583"/>
          <a:stretch/>
        </p:blipFill>
        <p:spPr>
          <a:xfrm>
            <a:off x="10410631" y="5927031"/>
            <a:ext cx="403900" cy="546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385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文本框 15">
            <a:extLst>
              <a:ext uri="{FF2B5EF4-FFF2-40B4-BE49-F238E27FC236}">
                <a16:creationId xmlns:a16="http://schemas.microsoft.com/office/drawing/2014/main" id="{8F70E660-4EFC-425C-BC62-B53CEAC685DE}"/>
              </a:ext>
            </a:extLst>
          </p:cNvPr>
          <p:cNvSpPr txBox="1"/>
          <p:nvPr/>
        </p:nvSpPr>
        <p:spPr>
          <a:xfrm>
            <a:off x="1628736" y="548251"/>
            <a:ext cx="8379041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/>
              <a:t>抽奖奖品：橄榄山全专业</a:t>
            </a:r>
            <a:r>
              <a:rPr lang="en-US" altLang="zh-CN" sz="2400" dirty="0"/>
              <a:t>6</a:t>
            </a:r>
            <a:r>
              <a:rPr lang="zh-CN" altLang="en-US" sz="2400" dirty="0"/>
              <a:t>个月授权</a:t>
            </a:r>
          </a:p>
          <a:p>
            <a:endParaRPr lang="zh-CN" altLang="en-US" sz="2400" dirty="0"/>
          </a:p>
          <a:p>
            <a:r>
              <a:rPr lang="zh-CN" altLang="en-US" sz="2400" dirty="0"/>
              <a:t>奖品数量：</a:t>
            </a:r>
            <a:r>
              <a:rPr lang="en-US" altLang="zh-CN" sz="2400" dirty="0"/>
              <a:t>1 </a:t>
            </a:r>
            <a:r>
              <a:rPr lang="zh-CN" altLang="en-US" sz="2400" dirty="0"/>
              <a:t>个</a:t>
            </a:r>
          </a:p>
          <a:p>
            <a:endParaRPr lang="zh-CN" altLang="en-US" sz="2400" dirty="0"/>
          </a:p>
          <a:p>
            <a:r>
              <a:rPr lang="zh-CN" altLang="en-US" sz="2400" dirty="0"/>
              <a:t>弹幕口令：橄榄山粗装</a:t>
            </a:r>
            <a:endParaRPr lang="en-US" altLang="zh-CN" sz="2400" dirty="0"/>
          </a:p>
          <a:p>
            <a:endParaRPr lang="zh-CN" altLang="en-US" sz="2400" dirty="0"/>
          </a:p>
          <a:p>
            <a:r>
              <a:rPr lang="zh-CN" altLang="en-US" sz="2400" dirty="0"/>
              <a:t>时间设置：</a:t>
            </a:r>
            <a:r>
              <a:rPr lang="en-US" altLang="zh-CN" sz="2400" dirty="0"/>
              <a:t>1</a:t>
            </a:r>
            <a:r>
              <a:rPr lang="zh-CN" altLang="en-US" sz="2400" dirty="0"/>
              <a:t>分钟</a:t>
            </a:r>
          </a:p>
          <a:p>
            <a:endParaRPr lang="zh-CN" altLang="en-US" sz="2400" dirty="0"/>
          </a:p>
          <a:p>
            <a:r>
              <a:rPr lang="zh-CN" altLang="en-US" sz="2400" dirty="0"/>
              <a:t>规则：以主播的计时器为准，计时</a:t>
            </a:r>
            <a:r>
              <a:rPr lang="en-US" altLang="zh-CN" sz="2400" dirty="0"/>
              <a:t>1</a:t>
            </a:r>
            <a:r>
              <a:rPr lang="zh-CN" altLang="en-US" sz="2400" dirty="0"/>
              <a:t>分钟 到</a:t>
            </a:r>
            <a:r>
              <a:rPr lang="en-US" altLang="zh-CN" sz="2400" dirty="0"/>
              <a:t>0:00</a:t>
            </a:r>
            <a:r>
              <a:rPr lang="zh-CN" altLang="en-US" sz="2400" dirty="0"/>
              <a:t>时主播</a:t>
            </a:r>
          </a:p>
          <a:p>
            <a:r>
              <a:rPr lang="zh-CN" altLang="en-US" sz="2400" dirty="0"/>
              <a:t>          截屏，获奖者为截屏内由上至下数第</a:t>
            </a:r>
            <a:r>
              <a:rPr lang="en-US" altLang="zh-CN" sz="2400" dirty="0"/>
              <a:t>5</a:t>
            </a:r>
            <a:r>
              <a:rPr lang="zh-CN" altLang="en-US" sz="2400" dirty="0"/>
              <a:t>位鱼友。</a:t>
            </a:r>
          </a:p>
          <a:p>
            <a:r>
              <a:rPr lang="zh-CN" altLang="en-US" sz="2400" dirty="0"/>
              <a:t>*****  （若中奖鱼友口令与规则内弹幕口令不一致，则下移</a:t>
            </a:r>
          </a:p>
          <a:p>
            <a:r>
              <a:rPr lang="zh-CN" altLang="en-US" sz="2400" dirty="0"/>
              <a:t>          一位为最终获奖者，以此类推）</a:t>
            </a:r>
          </a:p>
          <a:p>
            <a:endParaRPr lang="zh-CN" altLang="en-US" sz="2400" dirty="0"/>
          </a:p>
          <a:p>
            <a:r>
              <a:rPr lang="zh-CN" altLang="en-US" sz="2400" dirty="0"/>
              <a:t>！！！请中奖鱼友私聊主播的直播间发送</a:t>
            </a:r>
            <a:r>
              <a:rPr lang="en-US" altLang="zh-CN" sz="2400" dirty="0"/>
              <a:t>QQ</a:t>
            </a:r>
            <a:r>
              <a:rPr lang="zh-CN" altLang="en-US" sz="2400" dirty="0"/>
              <a:t>号和姓名</a:t>
            </a:r>
          </a:p>
          <a:p>
            <a:r>
              <a:rPr lang="zh-CN" altLang="en-US" sz="2400" dirty="0"/>
              <a:t>！！！请中奖鱼友私聊主播的直播间发送</a:t>
            </a:r>
            <a:r>
              <a:rPr lang="en-US" altLang="zh-CN" sz="2400" dirty="0"/>
              <a:t>QQ</a:t>
            </a:r>
            <a:r>
              <a:rPr lang="zh-CN" altLang="en-US" sz="2400" dirty="0"/>
              <a:t>号和姓名</a:t>
            </a:r>
          </a:p>
          <a:p>
            <a:r>
              <a:rPr lang="zh-CN" altLang="en-US" sz="2400" dirty="0"/>
              <a:t>！！！请中奖鱼友私聊主播的直播间发送</a:t>
            </a:r>
            <a:r>
              <a:rPr lang="en-US" altLang="zh-CN" sz="2400" dirty="0"/>
              <a:t>QQ</a:t>
            </a:r>
            <a:r>
              <a:rPr lang="zh-CN" altLang="en-US" sz="2400" dirty="0"/>
              <a:t>号和姓名</a:t>
            </a:r>
            <a:endParaRPr lang="en-US" altLang="zh-CN" sz="2000" dirty="0"/>
          </a:p>
        </p:txBody>
      </p:sp>
    </p:spTree>
    <p:extLst>
      <p:ext uri="{BB962C8B-B14F-4D97-AF65-F5344CB8AC3E}">
        <p14:creationId xmlns:p14="http://schemas.microsoft.com/office/powerpoint/2010/main" val="945071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6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08F74C78-DFEC-4789-BB33-ABA499BEB8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7018" y="732467"/>
            <a:ext cx="4755292" cy="4785775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35D5322E-3527-4F31-9A5A-A9E4DE3F0443}"/>
              </a:ext>
            </a:extLst>
          </p:cNvPr>
          <p:cNvSpPr txBox="1"/>
          <p:nvPr/>
        </p:nvSpPr>
        <p:spPr>
          <a:xfrm>
            <a:off x="1995055" y="5802367"/>
            <a:ext cx="35190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/>
              <a:t>QQ:3420065761</a:t>
            </a:r>
            <a:endParaRPr lang="zh-CN" altLang="en-US" sz="3600" dirty="0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F19816B5-3BBC-429F-962E-327C1854BD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7891" y="1336186"/>
            <a:ext cx="4525817" cy="5610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99923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9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826AD454-D5AF-41D2-879C-7EE1C95C2B4D}"/>
              </a:ext>
            </a:extLst>
          </p:cNvPr>
          <p:cNvSpPr txBox="1"/>
          <p:nvPr/>
        </p:nvSpPr>
        <p:spPr>
          <a:xfrm>
            <a:off x="4223585" y="2815203"/>
            <a:ext cx="5503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60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sz="7200" dirty="0"/>
              <a:t>T</a:t>
            </a:r>
            <a:endParaRPr lang="zh-CN" altLang="en-US" sz="7200" dirty="0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1EBE0A03-4C07-4EE5-BC13-0FE9F58127B8}"/>
              </a:ext>
            </a:extLst>
          </p:cNvPr>
          <p:cNvSpPr txBox="1"/>
          <p:nvPr/>
        </p:nvSpPr>
        <p:spPr>
          <a:xfrm>
            <a:off x="4773891" y="2815204"/>
            <a:ext cx="5503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60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sz="7200" dirty="0"/>
              <a:t>H</a:t>
            </a:r>
            <a:endParaRPr lang="zh-CN" altLang="en-US" sz="7200" dirty="0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9BE9A48B-E87A-4268-8F10-6C280F58A022}"/>
              </a:ext>
            </a:extLst>
          </p:cNvPr>
          <p:cNvSpPr txBox="1"/>
          <p:nvPr/>
        </p:nvSpPr>
        <p:spPr>
          <a:xfrm>
            <a:off x="5505493" y="2815204"/>
            <a:ext cx="5503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60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sz="7200" dirty="0"/>
              <a:t>A</a:t>
            </a:r>
            <a:endParaRPr lang="zh-CN" altLang="en-US" sz="7200" dirty="0"/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1A8C0342-15F6-442B-8104-37B47B59E51D}"/>
              </a:ext>
            </a:extLst>
          </p:cNvPr>
          <p:cNvSpPr txBox="1"/>
          <p:nvPr/>
        </p:nvSpPr>
        <p:spPr>
          <a:xfrm>
            <a:off x="6129242" y="2815204"/>
            <a:ext cx="5503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60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sz="7200" dirty="0"/>
              <a:t>N</a:t>
            </a:r>
            <a:endParaRPr lang="zh-CN" altLang="en-US" sz="7200" dirty="0"/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7FDCC1B9-6807-444C-BFE7-106A28228F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315532" y="2681967"/>
            <a:ext cx="5616427" cy="3147333"/>
          </a:xfrm>
          <a:prstGeom prst="rect">
            <a:avLst/>
          </a:prstGeom>
        </p:spPr>
      </p:pic>
      <p:sp>
        <p:nvSpPr>
          <p:cNvPr id="13" name="文本框 12">
            <a:extLst>
              <a:ext uri="{FF2B5EF4-FFF2-40B4-BE49-F238E27FC236}">
                <a16:creationId xmlns:a16="http://schemas.microsoft.com/office/drawing/2014/main" id="{A47D60A0-249E-4C34-8E98-61C5FEFD0CD6}"/>
              </a:ext>
            </a:extLst>
          </p:cNvPr>
          <p:cNvSpPr txBox="1"/>
          <p:nvPr/>
        </p:nvSpPr>
        <p:spPr>
          <a:xfrm>
            <a:off x="6821851" y="2828836"/>
            <a:ext cx="5503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60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sz="7200" dirty="0"/>
              <a:t>K</a:t>
            </a:r>
            <a:endParaRPr lang="zh-CN" altLang="en-US" sz="7200" dirty="0"/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F233594F-7534-4596-B9CD-80AE4DBCCD0D}"/>
              </a:ext>
            </a:extLst>
          </p:cNvPr>
          <p:cNvSpPr txBox="1"/>
          <p:nvPr/>
        </p:nvSpPr>
        <p:spPr>
          <a:xfrm>
            <a:off x="7433247" y="2828835"/>
            <a:ext cx="5503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60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sz="7200" dirty="0"/>
              <a:t>S</a:t>
            </a:r>
            <a:endParaRPr lang="zh-CN" altLang="en-US" sz="7200" dirty="0"/>
          </a:p>
        </p:txBody>
      </p:sp>
    </p:spTree>
    <p:extLst>
      <p:ext uri="{BB962C8B-B14F-4D97-AF65-F5344CB8AC3E}">
        <p14:creationId xmlns:p14="http://schemas.microsoft.com/office/powerpoint/2010/main" val="2357739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"/>
    </mc:Choice>
    <mc:Fallback xmlns="">
      <p:transition spd="slow" advClick="0" advTm="400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1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13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42" presetClass="path" presetSubtype="0" fill="hold" grpId="1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animMotion origin="layout" path="M -4.16667E-7 3.33333E-6 L -4.16667E-7 -0.03843 " pathEditMode="relative" rAng="0" ptsTypes="AA" p14:bounceEnd="60000">
                                          <p:cBhvr>
                                            <p:cTn id="15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92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6" presetID="12" presetClass="entr" presetSubtype="1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19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42" presetClass="path" presetSubtype="0" fill="hold" grpId="1" nodeType="withEffect" p14:presetBounceEnd="60000">
                                      <p:stCondLst>
                                        <p:cond delay="500"/>
                                      </p:stCondLst>
                                      <p:childTnLst>
                                        <p:animMotion origin="layout" path="M -2.5E-6 3.33333E-6 L -2.5E-6 -0.03843 " pathEditMode="relative" rAng="0" ptsTypes="AA" p14:bounceEnd="60000">
                                          <p:cBhvr>
                                            <p:cTn id="21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92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2" presetID="12" presetClass="entr" presetSubtype="1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25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42" presetClass="path" presetSubtype="0" fill="hold" grpId="1" nodeType="withEffect" p14:presetBounceEnd="60000">
                                      <p:stCondLst>
                                        <p:cond delay="600"/>
                                      </p:stCondLst>
                                      <p:childTnLst>
                                        <p:animMotion origin="layout" path="M 1.45833E-6 3.33333E-6 L 1.45833E-6 -0.03843 " pathEditMode="relative" rAng="0" ptsTypes="AA" p14:bounceEnd="60000">
                                          <p:cBhvr>
                                            <p:cTn id="2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92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8" presetID="12" presetClass="entr" presetSubtype="1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31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42" presetClass="path" presetSubtype="0" fill="hold" grpId="1" nodeType="withEffect" p14:presetBounceEnd="60000">
                                      <p:stCondLst>
                                        <p:cond delay="700"/>
                                      </p:stCondLst>
                                      <p:childTnLst>
                                        <p:animMotion origin="layout" path="M -4.16667E-7 3.33333E-6 L -4.16667E-7 -0.03843 " pathEditMode="relative" rAng="0" ptsTypes="AA" p14:bounceEnd="60000">
                                          <p:cBhvr>
                                            <p:cTn id="33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92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1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37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42" presetClass="path" presetSubtype="0" fill="hold" grpId="1" nodeType="withEffect" p14:presetBounceEnd="60000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1.25E-6 0 L -1.25E-6 -0.03843 " pathEditMode="relative" rAng="0" ptsTypes="AA" p14:bounceEnd="60000">
                                          <p:cBhvr>
                                            <p:cTn id="3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92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0" presetID="12" presetClass="entr" presetSubtype="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43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42" presetClass="path" presetSubtype="0" fill="hold" grpId="1" nodeType="withEffect" p14:presetBounceEnd="60000">
                                      <p:stCondLst>
                                        <p:cond delay="900"/>
                                      </p:stCondLst>
                                      <p:childTnLst>
                                        <p:animMotion origin="layout" path="M -1.45833E-6 0 L -1.45833E-6 -0.03843 " pathEditMode="relative" rAng="0" ptsTypes="AA" p14:bounceEnd="60000">
                                          <p:cBhvr>
                                            <p:cTn id="45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921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/>
          <p:bldP spid="5" grpId="1"/>
          <p:bldP spid="6" grpId="0"/>
          <p:bldP spid="6" grpId="1"/>
          <p:bldP spid="7" grpId="0"/>
          <p:bldP spid="7" grpId="1"/>
          <p:bldP spid="12" grpId="0"/>
          <p:bldP spid="12" grpId="1"/>
          <p:bldP spid="13" grpId="0"/>
          <p:bldP spid="13" grpId="1"/>
          <p:bldP spid="14" grpId="0"/>
          <p:bldP spid="14" grpId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1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13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42" presetClass="path" presetSubtype="0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Motion origin="layout" path="M -4.16667E-7 3.33333E-6 L -4.16667E-7 -0.03843 " pathEditMode="relative" rAng="0" ptsTypes="AA">
                                          <p:cBhvr>
                                            <p:cTn id="15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92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6" presetID="12" presetClass="entr" presetSubtype="1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19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42" presetClass="path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Motion origin="layout" path="M -2.5E-6 3.33333E-6 L -2.5E-6 -0.03843 " pathEditMode="relative" rAng="0" ptsTypes="AA">
                                          <p:cBhvr>
                                            <p:cTn id="21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92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2" presetID="12" presetClass="entr" presetSubtype="1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25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42" presetClass="path" presetSubtype="0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Motion origin="layout" path="M 1.45833E-6 3.33333E-6 L 1.45833E-6 -0.03843 " pathEditMode="relative" rAng="0" ptsTypes="AA">
                                          <p:cBhvr>
                                            <p:cTn id="2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92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8" presetID="12" presetClass="entr" presetSubtype="1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31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42" presetClass="path" presetSubtype="0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Motion origin="layout" path="M -4.16667E-7 3.33333E-6 L -4.16667E-7 -0.03843 " pathEditMode="relative" rAng="0" ptsTypes="AA">
                                          <p:cBhvr>
                                            <p:cTn id="33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92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1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37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42" presetClass="path" presetSubtype="0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1.25E-6 0 L -1.25E-6 -0.03843 " pathEditMode="relative" rAng="0" ptsTypes="AA">
                                          <p:cBhvr>
                                            <p:cTn id="3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92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0" presetID="12" presetClass="entr" presetSubtype="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43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42" presetClass="path" presetSubtype="0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Motion origin="layout" path="M -1.45833E-6 0 L -1.45833E-6 -0.03843 " pathEditMode="relative" rAng="0" ptsTypes="AA">
                                          <p:cBhvr>
                                            <p:cTn id="45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921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/>
          <p:bldP spid="5" grpId="1"/>
          <p:bldP spid="6" grpId="0"/>
          <p:bldP spid="6" grpId="1"/>
          <p:bldP spid="7" grpId="0"/>
          <p:bldP spid="7" grpId="1"/>
          <p:bldP spid="12" grpId="0"/>
          <p:bldP spid="12" grpId="1"/>
          <p:bldP spid="13" grpId="0"/>
          <p:bldP spid="13" grpId="1"/>
          <p:bldP spid="14" grpId="0"/>
          <p:bldP spid="14" grpId="1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5252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>
            <a:extLst>
              <a:ext uri="{FF2B5EF4-FFF2-40B4-BE49-F238E27FC236}">
                <a16:creationId xmlns:a16="http://schemas.microsoft.com/office/drawing/2014/main" id="{E2EFC145-0BB0-485B-98FC-F061D6270BF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D5D5D5">
              <a:alpha val="1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2" name="组合 11">
            <a:extLst>
              <a:ext uri="{FF2B5EF4-FFF2-40B4-BE49-F238E27FC236}">
                <a16:creationId xmlns:a16="http://schemas.microsoft.com/office/drawing/2014/main" id="{65680398-33EB-48B1-A788-EFA71D07059A}"/>
              </a:ext>
            </a:extLst>
          </p:cNvPr>
          <p:cNvGrpSpPr/>
          <p:nvPr/>
        </p:nvGrpSpPr>
        <p:grpSpPr>
          <a:xfrm>
            <a:off x="4836160" y="796986"/>
            <a:ext cx="2519680" cy="584775"/>
            <a:chOff x="4595875" y="796986"/>
            <a:chExt cx="2519680" cy="584775"/>
          </a:xfrm>
        </p:grpSpPr>
        <p:sp>
          <p:nvSpPr>
            <p:cNvPr id="10" name="文本框 9">
              <a:extLst>
                <a:ext uri="{FF2B5EF4-FFF2-40B4-BE49-F238E27FC236}">
                  <a16:creationId xmlns:a16="http://schemas.microsoft.com/office/drawing/2014/main" id="{2B13ED4B-D99E-4CA9-AE6F-466316DA92C9}"/>
                </a:ext>
              </a:extLst>
            </p:cNvPr>
            <p:cNvSpPr txBox="1"/>
            <p:nvPr/>
          </p:nvSpPr>
          <p:spPr>
            <a:xfrm>
              <a:off x="5246115" y="796986"/>
              <a:ext cx="186944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关注我们</a:t>
              </a:r>
            </a:p>
          </p:txBody>
        </p:sp>
        <p:pic>
          <p:nvPicPr>
            <p:cNvPr id="11" name="图片 10">
              <a:extLst>
                <a:ext uri="{FF2B5EF4-FFF2-40B4-BE49-F238E27FC236}">
                  <a16:creationId xmlns:a16="http://schemas.microsoft.com/office/drawing/2014/main" id="{743C57E6-04F4-4608-98E4-BE2B505DF71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9722" b="98611" l="9774" r="96742">
                          <a14:foregroundMark x1="72932" y1="80556" x2="72932" y2="80556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4595875" y="796986"/>
              <a:ext cx="693807" cy="500793"/>
            </a:xfrm>
            <a:prstGeom prst="rect">
              <a:avLst/>
            </a:prstGeom>
          </p:spPr>
        </p:pic>
      </p:grpSp>
      <p:pic>
        <p:nvPicPr>
          <p:cNvPr id="13" name="图片 12">
            <a:extLst>
              <a:ext uri="{FF2B5EF4-FFF2-40B4-BE49-F238E27FC236}">
                <a16:creationId xmlns:a16="http://schemas.microsoft.com/office/drawing/2014/main" id="{A90687A4-0A40-4C15-B6E1-26A2A0C525B5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7476" y="1907689"/>
            <a:ext cx="2857500" cy="2857500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E47C7837-73F6-4051-929C-E7449FF7D5C5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5840" y="1907689"/>
            <a:ext cx="2857500" cy="2857500"/>
          </a:xfrm>
          <a:prstGeom prst="rect">
            <a:avLst/>
          </a:prstGeom>
        </p:spPr>
      </p:pic>
      <p:sp>
        <p:nvSpPr>
          <p:cNvPr id="15" name="文本框 14">
            <a:extLst>
              <a:ext uri="{FF2B5EF4-FFF2-40B4-BE49-F238E27FC236}">
                <a16:creationId xmlns:a16="http://schemas.microsoft.com/office/drawing/2014/main" id="{DDCBBFB9-3212-4CFE-954A-CA130B176252}"/>
              </a:ext>
            </a:extLst>
          </p:cNvPr>
          <p:cNvSpPr txBox="1"/>
          <p:nvPr/>
        </p:nvSpPr>
        <p:spPr>
          <a:xfrm>
            <a:off x="2692781" y="5059680"/>
            <a:ext cx="17868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/>
              <a:t>橄榄山官网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EBF08149-223D-425F-89EE-9C7DBEC4AEEB}"/>
              </a:ext>
            </a:extLst>
          </p:cNvPr>
          <p:cNvSpPr txBox="1"/>
          <p:nvPr/>
        </p:nvSpPr>
        <p:spPr>
          <a:xfrm>
            <a:off x="7891145" y="5072474"/>
            <a:ext cx="17868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/>
              <a:t>微信公众号</a:t>
            </a:r>
          </a:p>
        </p:txBody>
      </p:sp>
      <p:grpSp>
        <p:nvGrpSpPr>
          <p:cNvPr id="25" name="组合 24">
            <a:extLst>
              <a:ext uri="{FF2B5EF4-FFF2-40B4-BE49-F238E27FC236}">
                <a16:creationId xmlns:a16="http://schemas.microsoft.com/office/drawing/2014/main" id="{3C37A4AA-12EF-4EC8-8F3B-25182055EC78}"/>
              </a:ext>
            </a:extLst>
          </p:cNvPr>
          <p:cNvGrpSpPr/>
          <p:nvPr/>
        </p:nvGrpSpPr>
        <p:grpSpPr>
          <a:xfrm>
            <a:off x="792480" y="5781039"/>
            <a:ext cx="11399522" cy="629922"/>
            <a:chOff x="792480" y="5781039"/>
            <a:chExt cx="11399522" cy="629922"/>
          </a:xfrm>
        </p:grpSpPr>
        <p:pic>
          <p:nvPicPr>
            <p:cNvPr id="4" name="图片 3">
              <a:extLst>
                <a:ext uri="{FF2B5EF4-FFF2-40B4-BE49-F238E27FC236}">
                  <a16:creationId xmlns:a16="http://schemas.microsoft.com/office/drawing/2014/main" id="{00357EA3-9772-46EC-806C-D92388699C2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0" b="76242" l="49824" r="56614"/>
                      </a14:imgEffect>
                    </a14:imgLayer>
                  </a14:imgProps>
                </a:ext>
              </a:extLst>
            </a:blip>
            <a:srcRect l="49044" r="42470" b="23125"/>
            <a:stretch/>
          </p:blipFill>
          <p:spPr>
            <a:xfrm rot="5400000">
              <a:off x="2424937" y="4148582"/>
              <a:ext cx="629921" cy="3894836"/>
            </a:xfrm>
            <a:prstGeom prst="rect">
              <a:avLst/>
            </a:prstGeom>
          </p:spPr>
        </p:pic>
        <p:pic>
          <p:nvPicPr>
            <p:cNvPr id="24" name="图片 23">
              <a:extLst>
                <a:ext uri="{FF2B5EF4-FFF2-40B4-BE49-F238E27FC236}">
                  <a16:creationId xmlns:a16="http://schemas.microsoft.com/office/drawing/2014/main" id="{0A5ABAF5-ED8C-4732-BB0C-AFFC55794A0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0" b="76242" l="49824" r="56614"/>
                      </a14:imgEffect>
                    </a14:imgLayer>
                  </a14:imgProps>
                </a:ext>
              </a:extLst>
            </a:blip>
            <a:srcRect l="49044" r="42470" b="52257"/>
            <a:stretch/>
          </p:blipFill>
          <p:spPr>
            <a:xfrm rot="5400000">
              <a:off x="8124698" y="2343658"/>
              <a:ext cx="629921" cy="750468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67707127"/>
      </p:ext>
    </p:extLst>
  </p:cSld>
  <p:clrMapOvr>
    <a:masterClrMapping/>
  </p:clrMapOvr>
  <p:transition spd="slow" advClick="0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hlinkHover r:id="rId2" action="ppaction://hlinksldjump"/>
            <a:extLst>
              <a:ext uri="{FF2B5EF4-FFF2-40B4-BE49-F238E27FC236}">
                <a16:creationId xmlns:a16="http://schemas.microsoft.com/office/drawing/2014/main" id="{7FFD9044-35E7-4D3D-9655-F297B4176C51}"/>
              </a:ext>
            </a:extLst>
          </p:cNvPr>
          <p:cNvSpPr/>
          <p:nvPr/>
        </p:nvSpPr>
        <p:spPr>
          <a:xfrm>
            <a:off x="4403325" y="4279412"/>
            <a:ext cx="3000652" cy="19142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id="{EF7DC343-EB97-4019-9C08-EE9D19830DC3}"/>
              </a:ext>
            </a:extLst>
          </p:cNvPr>
          <p:cNvGrpSpPr/>
          <p:nvPr/>
        </p:nvGrpSpPr>
        <p:grpSpPr>
          <a:xfrm>
            <a:off x="5321485" y="4810991"/>
            <a:ext cx="1549030" cy="1018309"/>
            <a:chOff x="2004291" y="2690091"/>
            <a:chExt cx="1854621" cy="1219200"/>
          </a:xfrm>
          <a:effectLst>
            <a:glow rad="228600">
              <a:schemeClr val="accent5">
                <a:satMod val="175000"/>
                <a:alpha val="40000"/>
              </a:schemeClr>
            </a:glow>
          </a:effectLst>
        </p:grpSpPr>
        <p:pic>
          <p:nvPicPr>
            <p:cNvPr id="5" name="图片 4">
              <a:extLst>
                <a:ext uri="{FF2B5EF4-FFF2-40B4-BE49-F238E27FC236}">
                  <a16:creationId xmlns:a16="http://schemas.microsoft.com/office/drawing/2014/main" id="{122001C0-05C7-4905-8C00-03C9FF0580F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04291" y="2690091"/>
              <a:ext cx="1219200" cy="1219200"/>
            </a:xfrm>
            <a:prstGeom prst="rect">
              <a:avLst/>
            </a:prstGeom>
          </p:spPr>
        </p:pic>
        <p:pic>
          <p:nvPicPr>
            <p:cNvPr id="9" name="图片 8">
              <a:extLst>
                <a:ext uri="{FF2B5EF4-FFF2-40B4-BE49-F238E27FC236}">
                  <a16:creationId xmlns:a16="http://schemas.microsoft.com/office/drawing/2014/main" id="{052E6285-F8B2-42AB-BAB8-12B36E38E0D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870223">
              <a:off x="3467790" y="3448107"/>
              <a:ext cx="391122" cy="391122"/>
            </a:xfrm>
            <a:prstGeom prst="rect">
              <a:avLst/>
            </a:prstGeom>
          </p:spPr>
        </p:pic>
      </p:grpSp>
      <p:sp>
        <p:nvSpPr>
          <p:cNvPr id="2" name="文本框 1">
            <a:extLst>
              <a:ext uri="{FF2B5EF4-FFF2-40B4-BE49-F238E27FC236}">
                <a16:creationId xmlns:a16="http://schemas.microsoft.com/office/drawing/2014/main" id="{DC2FF190-E72F-4FAE-A279-B22262C86AE0}"/>
              </a:ext>
            </a:extLst>
          </p:cNvPr>
          <p:cNvSpPr txBox="1"/>
          <p:nvPr/>
        </p:nvSpPr>
        <p:spPr>
          <a:xfrm>
            <a:off x="4008120" y="2195766"/>
            <a:ext cx="4175760" cy="1200329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7200" dirty="0">
                <a:latin typeface="造字工房尚雅体演示版常规体" pitchFamily="50" charset="-122"/>
                <a:ea typeface="造字工房尚雅体演示版常规体" pitchFamily="50" charset="-122"/>
              </a:rPr>
              <a:t>具体操作</a:t>
            </a:r>
          </a:p>
        </p:txBody>
      </p:sp>
    </p:spTree>
    <p:extLst>
      <p:ext uri="{BB962C8B-B14F-4D97-AF65-F5344CB8AC3E}">
        <p14:creationId xmlns:p14="http://schemas.microsoft.com/office/powerpoint/2010/main" val="2280817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 TOOLS.GUIDESSETTING" val="{&quot;Id&quot;:&quot;GuidesStyle_None&quot;,&quot;Name&quot;:&quot;无&quot;,&quot;HeaderHeight&quot;:0.0,&quot;FooterHeight&quot;:0.0,&quot;SideMargin&quot;:0.0,&quot;TopMargin&quot;:0.0,&quot;BottomMargin&quot;:0.0,&quot;IntervalMargin&quot;:0.0}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3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3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3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3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3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3"/>
</p:tagLst>
</file>

<file path=ppt/theme/theme1.xml><?xml version="1.0" encoding="utf-8"?>
<a:theme xmlns:a="http://schemas.openxmlformats.org/drawingml/2006/main" name="Office Theme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3728</TotalTime>
  <Words>323</Words>
  <Application>Microsoft Office PowerPoint</Application>
  <PresentationFormat>宽屏</PresentationFormat>
  <Paragraphs>47</Paragraphs>
  <Slides>13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19" baseType="lpstr">
      <vt:lpstr>微软雅黑</vt:lpstr>
      <vt:lpstr>造字工房俊雅体演示版常规体</vt:lpstr>
      <vt:lpstr>造字工房尚雅体演示版常规体</vt:lpstr>
      <vt:lpstr>Arial</vt:lpstr>
      <vt:lpstr>Calibri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R ebekah</dc:creator>
  <cp:lastModifiedBy>R ebekah</cp:lastModifiedBy>
  <cp:revision>222</cp:revision>
  <dcterms:created xsi:type="dcterms:W3CDTF">2019-01-23T08:17:42Z</dcterms:created>
  <dcterms:modified xsi:type="dcterms:W3CDTF">2019-06-27T08:57:13Z</dcterms:modified>
</cp:coreProperties>
</file>