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20" r:id="rId2"/>
    <p:sldId id="326" r:id="rId3"/>
    <p:sldId id="460" r:id="rId4"/>
    <p:sldId id="407" r:id="rId5"/>
    <p:sldId id="409" r:id="rId6"/>
    <p:sldId id="473" r:id="rId7"/>
    <p:sldId id="474" r:id="rId8"/>
    <p:sldId id="475" r:id="rId9"/>
    <p:sldId id="463" r:id="rId10"/>
    <p:sldId id="410" r:id="rId11"/>
    <p:sldId id="461" r:id="rId12"/>
    <p:sldId id="462" r:id="rId13"/>
    <p:sldId id="472" r:id="rId14"/>
    <p:sldId id="484" r:id="rId15"/>
    <p:sldId id="431" r:id="rId16"/>
    <p:sldId id="405" r:id="rId17"/>
    <p:sldId id="455" r:id="rId18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77">
          <p15:clr>
            <a:srgbClr val="A4A3A4"/>
          </p15:clr>
        </p15:guide>
        <p15:guide id="2" orient="horz" pos="4876">
          <p15:clr>
            <a:srgbClr val="A4A3A4"/>
          </p15:clr>
        </p15:guide>
        <p15:guide id="3" orient="horz" pos="1364">
          <p15:clr>
            <a:srgbClr val="A4A3A4"/>
          </p15:clr>
        </p15:guide>
        <p15:guide id="4" orient="horz" pos="266">
          <p15:clr>
            <a:srgbClr val="A4A3A4"/>
          </p15:clr>
        </p15:guide>
        <p15:guide id="5" orient="horz" pos="5480">
          <p15:clr>
            <a:srgbClr val="A4A3A4"/>
          </p15:clr>
        </p15:guide>
        <p15:guide id="6" orient="horz" pos="2699">
          <p15:clr>
            <a:srgbClr val="A4A3A4"/>
          </p15:clr>
        </p15:guide>
        <p15:guide id="7" orient="horz" pos="3943">
          <p15:clr>
            <a:srgbClr val="A4A3A4"/>
          </p15:clr>
        </p15:guide>
        <p15:guide id="8" orient="horz" pos="2800">
          <p15:clr>
            <a:srgbClr val="A4A3A4"/>
          </p15:clr>
        </p15:guide>
        <p15:guide id="9" pos="642">
          <p15:clr>
            <a:srgbClr val="A4A3A4"/>
          </p15:clr>
        </p15:guide>
        <p15:guide id="10" pos="9596">
          <p15:clr>
            <a:srgbClr val="A4A3A4"/>
          </p15:clr>
        </p15:guide>
        <p15:guide id="11" pos="5146">
          <p15:clr>
            <a:srgbClr val="A4A3A4"/>
          </p15:clr>
        </p15:guide>
        <p15:guide id="12" pos="483">
          <p15:clr>
            <a:srgbClr val="A4A3A4"/>
          </p15:clr>
        </p15:guide>
        <p15:guide id="13" pos="7196">
          <p15:clr>
            <a:srgbClr val="A4A3A4"/>
          </p15:clr>
        </p15:guide>
        <p15:guide id="14" pos="38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700"/>
    <a:srgbClr val="F0B728"/>
    <a:srgbClr val="FFD860"/>
    <a:srgbClr val="CEAF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26"/>
  </p:normalViewPr>
  <p:slideViewPr>
    <p:cSldViewPr snapToGrid="0" showGuides="1">
      <p:cViewPr varScale="1">
        <p:scale>
          <a:sx n="79" d="100"/>
          <a:sy n="79" d="100"/>
        </p:scale>
        <p:origin x="101" y="139"/>
      </p:cViewPr>
      <p:guideLst>
        <p:guide orient="horz" pos="3777"/>
        <p:guide orient="horz" pos="4876"/>
        <p:guide orient="horz" pos="1364"/>
        <p:guide orient="horz" pos="266"/>
        <p:guide orient="horz" pos="5480"/>
        <p:guide orient="horz" pos="2699"/>
        <p:guide orient="horz" pos="3943"/>
        <p:guide orient="horz" pos="2800"/>
        <p:guide pos="642"/>
        <p:guide pos="9596"/>
        <p:guide pos="5146"/>
        <p:guide pos="483"/>
        <p:guide pos="7196"/>
        <p:guide pos="38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81AE754-1B3A-4E3D-845D-883238DE5B3B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2018/9/26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28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14341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defTabSz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1F8FF5F-962D-4628-9CB8-6C681EA30CA5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锐旗设计</a:t>
            </a:r>
            <a:r>
              <a:rPr lang="en-US" altLang="zh-CN" dirty="0"/>
              <a:t>】:https://9ppt.taobao.com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28676" name="日期占位符 3"/>
          <p:cNvSpPr txBox="1">
            <a:spLocks noGrp="1"/>
          </p:cNvSpPr>
          <p:nvPr>
            <p:ph type="dt" sz="half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hangingPunct="1">
              <a:buChar char="•"/>
            </a:pPr>
            <a:fld id="{BB962C8B-B14F-4D97-AF65-F5344CB8AC3E}" type="datetime1">
              <a:rPr lang="zh-CN" altLang="en-US" dirty="0"/>
              <a:t>2018/9/26</a:t>
            </a:fld>
            <a:endParaRPr lang="zh-CN" altLang="en-US" sz="1200" dirty="0"/>
          </a:p>
        </p:txBody>
      </p:sp>
      <p:sp>
        <p:nvSpPr>
          <p:cNvPr id="28677" name="灯片编号占位符 4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锐旗设计；</a:t>
            </a:r>
            <a:r>
              <a:rPr lang="en-US" altLang="zh-CN" dirty="0"/>
              <a:t>www.9ppt.taobao.com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30724" name="日期占位符 3"/>
          <p:cNvSpPr txBox="1">
            <a:spLocks noGrp="1"/>
          </p:cNvSpPr>
          <p:nvPr>
            <p:ph type="dt" sz="half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hangingPunct="1">
              <a:buChar char="•"/>
            </a:pPr>
            <a:fld id="{BB962C8B-B14F-4D97-AF65-F5344CB8AC3E}" type="datetime1">
              <a:rPr lang="zh-CN" altLang="en-US" dirty="0"/>
              <a:t>2018/9/26</a:t>
            </a:fld>
            <a:endParaRPr lang="zh-CN" altLang="en-US" sz="1200" dirty="0"/>
          </a:p>
        </p:txBody>
      </p:sp>
      <p:sp>
        <p:nvSpPr>
          <p:cNvPr id="30725" name="灯片编号占位符 4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32772" name="日期占位符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D97BDAE-F9E0-44EA-8931-875C60536C9B}" type="datetime1">
              <a:rPr lang="zh-CN" altLang="en-US" smtClean="0"/>
              <a:t>2018/9/26</a:t>
            </a:fld>
            <a:endParaRPr lang="zh-CN" altLang="en-US" sz="1200"/>
          </a:p>
        </p:txBody>
      </p:sp>
      <p:sp>
        <p:nvSpPr>
          <p:cNvPr id="32773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A7ABF08-1B56-4E24-B0E5-FA0FF4A7BB9D}" type="slidenum">
              <a:rPr lang="zh-CN" altLang="en-US" smtClean="0"/>
              <a:t>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8307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8308" name="日期占位符 3"/>
          <p:cNvSpPr txBox="1">
            <a:spLocks noGrp="1"/>
          </p:cNvSpPr>
          <p:nvPr>
            <p:ph type="dt" sz="half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hangingPunct="1">
              <a:buChar char="•"/>
            </a:pPr>
            <a:fld id="{BB962C8B-B14F-4D97-AF65-F5344CB8AC3E}" type="datetime1">
              <a:rPr lang="zh-CN" altLang="en-US" dirty="0"/>
              <a:t>2018/9/26</a:t>
            </a:fld>
            <a:endParaRPr lang="zh-CN" altLang="en-US" sz="1200" dirty="0"/>
          </a:p>
        </p:txBody>
      </p:sp>
      <p:sp>
        <p:nvSpPr>
          <p:cNvPr id="98309" name="灯片编号占位符 4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dirty="0"/>
              <a:t>17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E358126-BDDC-4276-9EA0-E96F5C651F0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2018/9/26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EADF8C-A29D-4F6F-BF6B-33B8EF2C3B2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A1A550D-0D1E-4F96-B27B-96391BE762BA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2018/9/26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18999A1-7FF2-40BC-9105-F81C577A943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3E1B47-10FB-48B1-B3CA-C54AC1EF63A4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2018/9/26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3E67574-2FF9-4140-9C5B-8C8C63C2DCD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0D70FC-B08A-46C5-A14C-92055E7059A6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2018/9/26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4DC9E99-5B20-4E52-A5B3-A9637749C98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CBF6C62-0E73-47AE-B520-E3F6342662A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2018/9/26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4358140-0914-40D9-9012-B8E38FC5974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528666B-3D40-496E-8B2A-1447ABA0251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2018/9/26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2DC2DDB-29AA-4FA8-9443-AFA10163420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8CED0C3-D9AF-48D9-97FE-26516674EDE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2018/9/26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E174DD-AB06-46D2-BA3E-A60D17325C6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15657E1-E593-4890-A09A-9B602AF5AF3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2018/9/26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E4CD757-1585-4F3D-A2EE-49FFAC69273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40D0916-3DE5-4364-A82C-1DD40D166FE4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2018/9/26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28D5D5-DB4C-4588-955D-844C6FBB1A5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DB412A5-1455-472B-9C7B-676AD9ABF3B9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2018/9/26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F67866F-D8AA-431D-AFA6-0904D937D25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B00AEB6-3351-48F3-A3BA-30632907BC52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2018/9/26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C05C44B-C5E0-4E26-A3FB-B3BF26F5855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ADC6C1-A7E2-421E-81A5-94721E779735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2018/9/26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52269DF-EC36-4F2A-8191-9BD795F49C9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4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sym typeface="方正兰亭黑_GBK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C483BAC-BCC8-442E-A3E7-E9A85E781C2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sym typeface="方正兰亭黑_GBK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  <a:sym typeface="方正兰亭黑_GBK" pitchFamily="2" charset="-122"/>
            </a:endParaRPr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BCFAF34-EB0E-4E9A-A008-9620F768E0C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方正兰亭黑_GBK" pitchFamily="2" charset="-122"/>
                <a:ea typeface="方正兰亭黑_GBK" pitchFamily="2" charset="-122"/>
                <a:cs typeface="+mn-cs"/>
                <a:sym typeface="方正兰亭黑_GBK" pitchFamily="2" charset="-122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方正兰亭黑_GBK" pitchFamily="2" charset="-122"/>
              <a:ea typeface="方正兰亭黑_GBK" pitchFamily="2" charset="-122"/>
              <a:cs typeface="+mn-cs"/>
              <a:sym typeface="方正兰亭黑_GBK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黑_GBK" pitchFamily="2" charset="-122"/>
          <a:ea typeface="方正兰亭黑_GBK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microsoft.com/office/2007/relationships/hdphoto" Target="../media/hdphoto1.wdp"/><Relationship Id="rId7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" name="TextBox 37"/>
          <p:cNvSpPr/>
          <p:nvPr/>
        </p:nvSpPr>
        <p:spPr>
          <a:xfrm>
            <a:off x="1463675" y="2060258"/>
            <a:ext cx="9264650" cy="1013460"/>
          </a:xfrm>
          <a:prstGeom prst="rect">
            <a:avLst/>
          </a:prstGeom>
          <a:noFill/>
          <a:ln w="9525">
            <a:noFill/>
          </a:ln>
        </p:spPr>
        <p:txBody>
          <a:bodyPr lIns="91436" tIns="45719" rIns="91436" bIns="45719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sz="6000" dirty="0">
                <a:solidFill>
                  <a:srgbClr val="FFD860"/>
                </a:solidFill>
                <a:sym typeface="Arial" panose="020B0604020202020204" pitchFamily="34" charset="0"/>
              </a:rPr>
              <a:t>橄榄山</a:t>
            </a:r>
            <a:r>
              <a:rPr lang="en-US" altLang="zh-CN" sz="6000" dirty="0">
                <a:solidFill>
                  <a:srgbClr val="FFD860"/>
                </a:solidFill>
                <a:sym typeface="Arial" panose="020B0604020202020204" pitchFamily="34" charset="0"/>
              </a:rPr>
              <a:t>430BIM</a:t>
            </a:r>
            <a:r>
              <a:rPr lang="zh-CN" altLang="en-US" sz="6000" dirty="0">
                <a:solidFill>
                  <a:srgbClr val="FFD860"/>
                </a:solidFill>
                <a:sym typeface="Arial" panose="020B0604020202020204" pitchFamily="34" charset="0"/>
              </a:rPr>
              <a:t>快课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00980" y="3244850"/>
            <a:ext cx="1603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讲师：杨晓霁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  <p:pic>
        <p:nvPicPr>
          <p:cNvPr id="6" name="图片 5" descr="药丸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6885" y="5438140"/>
            <a:ext cx="867410" cy="867410"/>
          </a:xfrm>
          <a:prstGeom prst="rect">
            <a:avLst/>
          </a:prstGeom>
        </p:spPr>
      </p:pic>
      <p:pic>
        <p:nvPicPr>
          <p:cNvPr id="7" name="图片 6" descr="询问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9990" y="5465445"/>
            <a:ext cx="894080" cy="894080"/>
          </a:xfrm>
          <a:prstGeom prst="rect">
            <a:avLst/>
          </a:prstGeom>
        </p:spPr>
      </p:pic>
      <p:pic>
        <p:nvPicPr>
          <p:cNvPr id="8" name="图片 7" descr="订单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82310" y="5459730"/>
            <a:ext cx="899795" cy="899795"/>
          </a:xfrm>
          <a:prstGeom prst="rect">
            <a:avLst/>
          </a:prstGeom>
        </p:spPr>
      </p:pic>
      <p:pic>
        <p:nvPicPr>
          <p:cNvPr id="10" name="图片 9" descr="电话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97800" y="5454015"/>
            <a:ext cx="910590" cy="910590"/>
          </a:xfrm>
          <a:prstGeom prst="rect">
            <a:avLst/>
          </a:prstGeom>
        </p:spPr>
      </p:pic>
      <p:pic>
        <p:nvPicPr>
          <p:cNvPr id="11" name="图片 10" descr="天气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04375" y="5454015"/>
            <a:ext cx="904240" cy="90424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" dur="500" tmFilter="0,0; .5, 1; 1, 1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2" grpId="0" bldLvl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10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36867" name="任意多边形 4"/>
          <p:cNvSpPr/>
          <p:nvPr/>
        </p:nvSpPr>
        <p:spPr>
          <a:xfrm>
            <a:off x="11658600" y="6162675"/>
            <a:ext cx="635000" cy="400050"/>
          </a:xfrm>
          <a:custGeom>
            <a:avLst/>
            <a:gdLst>
              <a:gd name="txL" fmla="*/ 0 w 808522"/>
              <a:gd name="txT" fmla="*/ 0 h 510140"/>
              <a:gd name="txR" fmla="*/ 808522 w 808522"/>
              <a:gd name="txB" fmla="*/ 510140 h 510140"/>
            </a:gdLst>
            <a:ahLst/>
            <a:cxnLst>
              <a:cxn ang="0">
                <a:pos x="74782" y="0"/>
              </a:cxn>
              <a:cxn ang="0">
                <a:pos x="76220" y="0"/>
              </a:cxn>
              <a:cxn ang="0">
                <a:pos x="241603" y="0"/>
              </a:cxn>
              <a:cxn ang="0">
                <a:pos x="241603" y="151291"/>
              </a:cxn>
              <a:cxn ang="0">
                <a:pos x="76223" y="151291"/>
              </a:cxn>
              <a:cxn ang="0">
                <a:pos x="76220" y="151292"/>
              </a:cxn>
              <a:cxn ang="0">
                <a:pos x="76217" y="151291"/>
              </a:cxn>
              <a:cxn ang="0">
                <a:pos x="74782" y="151291"/>
              </a:cxn>
              <a:cxn ang="0">
                <a:pos x="74782" y="151148"/>
              </a:cxn>
              <a:cxn ang="0">
                <a:pos x="60859" y="149754"/>
              </a:cxn>
              <a:cxn ang="0">
                <a:pos x="0" y="75645"/>
              </a:cxn>
              <a:cxn ang="0">
                <a:pos x="60859" y="1537"/>
              </a:cxn>
              <a:cxn ang="0">
                <a:pos x="74782" y="144"/>
              </a:cxn>
            </a:cxnLst>
            <a:rect l="txL" t="txT" r="txR" b="tx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68" name="TextBox 15"/>
          <p:cNvSpPr/>
          <p:nvPr/>
        </p:nvSpPr>
        <p:spPr>
          <a:xfrm>
            <a:off x="11737975" y="6208713"/>
            <a:ext cx="454025" cy="284162"/>
          </a:xfrm>
          <a:prstGeom prst="rect">
            <a:avLst/>
          </a:prstGeom>
          <a:noFill/>
          <a:ln w="9525">
            <a:noFill/>
          </a:ln>
        </p:spPr>
        <p:txBody>
          <a:bodyPr lIns="68558" tIns="34279" rIns="68558" bIns="34279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1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9220" name="矩形 3"/>
          <p:cNvSpPr/>
          <p:nvPr/>
        </p:nvSpPr>
        <p:spPr>
          <a:xfrm>
            <a:off x="4821385" y="554624"/>
            <a:ext cx="3432810" cy="1077210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D86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房间装修</a:t>
            </a:r>
            <a:endParaRPr lang="en-US" altLang="zh-CN" sz="3200" dirty="0">
              <a:solidFill>
                <a:srgbClr val="FFD86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4262438" y="619125"/>
            <a:ext cx="263525" cy="393700"/>
            <a:chOff x="0" y="0"/>
            <a:chExt cx="213756" cy="427512"/>
          </a:xfrm>
        </p:grpSpPr>
        <p:sp>
          <p:nvSpPr>
            <p:cNvPr id="36881" name="直接连接符 3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FFD860"/>
              </a:solidFill>
              <a:prstDash val="solid"/>
              <a:bevel/>
              <a:headEnd type="oval" w="med" len="med"/>
              <a:tailEnd type="oval" w="lg" len="lg"/>
            </a:ln>
          </p:spPr>
        </p:sp>
        <p:sp>
          <p:nvSpPr>
            <p:cNvPr id="36882" name="直接连接符 4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FFD860"/>
              </a:solidFill>
              <a:prstDash val="solid"/>
              <a:bevel/>
              <a:headEnd type="oval" w="med" len="med"/>
              <a:tailEnd type="oval" w="lg" len="lg"/>
            </a:ln>
          </p:spPr>
        </p:sp>
      </p:grpSp>
      <p:sp>
        <p:nvSpPr>
          <p:cNvPr id="9228" name="矩形 47"/>
          <p:cNvSpPr/>
          <p:nvPr/>
        </p:nvSpPr>
        <p:spPr>
          <a:xfrm>
            <a:off x="6583680" y="2986352"/>
            <a:ext cx="4770120" cy="1005780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l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若是用指定的墙及楼板</a:t>
            </a:r>
            <a:endParaRPr lang="en-US" altLang="zh-CN" sz="2400" dirty="0">
              <a:solidFill>
                <a:srgbClr val="FFD860"/>
              </a:solidFill>
              <a:sym typeface="方正兰亭黑_GBK" pitchFamily="2" charset="-122"/>
            </a:endParaRPr>
          </a:p>
          <a:p>
            <a:pPr marL="0" lvl="0" indent="0" algn="l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需先创建好要用到的装饰类型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3685" y="1370482"/>
            <a:ext cx="3680034" cy="5082851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1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  <p:bldP spid="9228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11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36867" name="任意多边形 4"/>
          <p:cNvSpPr/>
          <p:nvPr/>
        </p:nvSpPr>
        <p:spPr>
          <a:xfrm>
            <a:off x="11658600" y="6162675"/>
            <a:ext cx="635000" cy="400050"/>
          </a:xfrm>
          <a:custGeom>
            <a:avLst/>
            <a:gdLst>
              <a:gd name="txL" fmla="*/ 0 w 808522"/>
              <a:gd name="txT" fmla="*/ 0 h 510140"/>
              <a:gd name="txR" fmla="*/ 808522 w 808522"/>
              <a:gd name="txB" fmla="*/ 510140 h 510140"/>
            </a:gdLst>
            <a:ahLst/>
            <a:cxnLst>
              <a:cxn ang="0">
                <a:pos x="74782" y="0"/>
              </a:cxn>
              <a:cxn ang="0">
                <a:pos x="76220" y="0"/>
              </a:cxn>
              <a:cxn ang="0">
                <a:pos x="241603" y="0"/>
              </a:cxn>
              <a:cxn ang="0">
                <a:pos x="241603" y="151291"/>
              </a:cxn>
              <a:cxn ang="0">
                <a:pos x="76223" y="151291"/>
              </a:cxn>
              <a:cxn ang="0">
                <a:pos x="76220" y="151292"/>
              </a:cxn>
              <a:cxn ang="0">
                <a:pos x="76217" y="151291"/>
              </a:cxn>
              <a:cxn ang="0">
                <a:pos x="74782" y="151291"/>
              </a:cxn>
              <a:cxn ang="0">
                <a:pos x="74782" y="151148"/>
              </a:cxn>
              <a:cxn ang="0">
                <a:pos x="60859" y="149754"/>
              </a:cxn>
              <a:cxn ang="0">
                <a:pos x="0" y="75645"/>
              </a:cxn>
              <a:cxn ang="0">
                <a:pos x="60859" y="1537"/>
              </a:cxn>
              <a:cxn ang="0">
                <a:pos x="74782" y="144"/>
              </a:cxn>
            </a:cxnLst>
            <a:rect l="txL" t="txT" r="txR" b="tx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68" name="TextBox 15"/>
          <p:cNvSpPr/>
          <p:nvPr/>
        </p:nvSpPr>
        <p:spPr>
          <a:xfrm>
            <a:off x="11737975" y="6208713"/>
            <a:ext cx="454025" cy="284162"/>
          </a:xfrm>
          <a:prstGeom prst="rect">
            <a:avLst/>
          </a:prstGeom>
          <a:noFill/>
          <a:ln w="9525">
            <a:noFill/>
          </a:ln>
        </p:spPr>
        <p:txBody>
          <a:bodyPr lIns="68558" tIns="34279" rIns="68558" bIns="34279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1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9220" name="矩形 3"/>
          <p:cNvSpPr/>
          <p:nvPr/>
        </p:nvSpPr>
        <p:spPr>
          <a:xfrm>
            <a:off x="4772569" y="523591"/>
            <a:ext cx="2646860" cy="584767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D86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铺砖对缝技巧</a:t>
            </a: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4262438" y="619125"/>
            <a:ext cx="263525" cy="393700"/>
            <a:chOff x="0" y="0"/>
            <a:chExt cx="213756" cy="427512"/>
          </a:xfrm>
        </p:grpSpPr>
        <p:sp>
          <p:nvSpPr>
            <p:cNvPr id="36881" name="直接连接符 3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FFD860"/>
              </a:solidFill>
              <a:prstDash val="solid"/>
              <a:bevel/>
              <a:headEnd type="oval" w="med" len="med"/>
              <a:tailEnd type="oval" w="lg" len="lg"/>
            </a:ln>
          </p:spPr>
        </p:sp>
        <p:sp>
          <p:nvSpPr>
            <p:cNvPr id="36882" name="直接连接符 4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FFD860"/>
              </a:solidFill>
              <a:prstDash val="solid"/>
              <a:bevel/>
              <a:headEnd type="oval" w="med" len="med"/>
              <a:tailEnd type="oval" w="lg" len="lg"/>
            </a:ln>
          </p:spPr>
        </p:sp>
      </p:grpSp>
      <p:sp>
        <p:nvSpPr>
          <p:cNvPr id="9228" name="矩形 47"/>
          <p:cNvSpPr/>
          <p:nvPr/>
        </p:nvSpPr>
        <p:spPr>
          <a:xfrm>
            <a:off x="565732" y="5659785"/>
            <a:ext cx="11291921" cy="1005780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已有墙砖</a:t>
            </a:r>
            <a:r>
              <a:rPr lang="zh-CN" altLang="en-US" sz="2400" u="sng" dirty="0">
                <a:solidFill>
                  <a:srgbClr val="F0B728"/>
                </a:solidFill>
                <a:sym typeface="方正兰亭黑_GBK" pitchFamily="2" charset="-122"/>
              </a:rPr>
              <a:t>绘制地砖</a:t>
            </a: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时，设置好规格之后选择起铺点为角点第一块砖墙砖砖缝位置</a:t>
            </a:r>
            <a:endParaRPr lang="en-US" altLang="zh-CN" sz="2400" dirty="0">
              <a:solidFill>
                <a:srgbClr val="FFD860"/>
              </a:solidFill>
              <a:sym typeface="方正兰亭黑_GBK" pitchFamily="2" charset="-122"/>
            </a:endParaRPr>
          </a:p>
          <a:p>
            <a:pPr marL="0" lv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已有地砖铺墙砖的方法也相同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3527" y="1321403"/>
            <a:ext cx="5364945" cy="4237087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1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  <p:bldP spid="9228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12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36867" name="任意多边形 4"/>
          <p:cNvSpPr/>
          <p:nvPr/>
        </p:nvSpPr>
        <p:spPr>
          <a:xfrm>
            <a:off x="11658600" y="6162675"/>
            <a:ext cx="635000" cy="400050"/>
          </a:xfrm>
          <a:custGeom>
            <a:avLst/>
            <a:gdLst>
              <a:gd name="txL" fmla="*/ 0 w 808522"/>
              <a:gd name="txT" fmla="*/ 0 h 510140"/>
              <a:gd name="txR" fmla="*/ 808522 w 808522"/>
              <a:gd name="txB" fmla="*/ 510140 h 510140"/>
            </a:gdLst>
            <a:ahLst/>
            <a:cxnLst>
              <a:cxn ang="0">
                <a:pos x="74782" y="0"/>
              </a:cxn>
              <a:cxn ang="0">
                <a:pos x="76220" y="0"/>
              </a:cxn>
              <a:cxn ang="0">
                <a:pos x="241603" y="0"/>
              </a:cxn>
              <a:cxn ang="0">
                <a:pos x="241603" y="151291"/>
              </a:cxn>
              <a:cxn ang="0">
                <a:pos x="76223" y="151291"/>
              </a:cxn>
              <a:cxn ang="0">
                <a:pos x="76220" y="151292"/>
              </a:cxn>
              <a:cxn ang="0">
                <a:pos x="76217" y="151291"/>
              </a:cxn>
              <a:cxn ang="0">
                <a:pos x="74782" y="151291"/>
              </a:cxn>
              <a:cxn ang="0">
                <a:pos x="74782" y="151148"/>
              </a:cxn>
              <a:cxn ang="0">
                <a:pos x="60859" y="149754"/>
              </a:cxn>
              <a:cxn ang="0">
                <a:pos x="0" y="75645"/>
              </a:cxn>
              <a:cxn ang="0">
                <a:pos x="60859" y="1537"/>
              </a:cxn>
              <a:cxn ang="0">
                <a:pos x="74782" y="144"/>
              </a:cxn>
            </a:cxnLst>
            <a:rect l="txL" t="txT" r="txR" b="tx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68" name="TextBox 15"/>
          <p:cNvSpPr/>
          <p:nvPr/>
        </p:nvSpPr>
        <p:spPr>
          <a:xfrm>
            <a:off x="11737975" y="6208713"/>
            <a:ext cx="454025" cy="284162"/>
          </a:xfrm>
          <a:prstGeom prst="rect">
            <a:avLst/>
          </a:prstGeom>
          <a:noFill/>
          <a:ln w="9525">
            <a:noFill/>
          </a:ln>
        </p:spPr>
        <p:txBody>
          <a:bodyPr lIns="68558" tIns="34279" rIns="68558" bIns="34279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1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41090" y="511175"/>
            <a:ext cx="4782820" cy="584835"/>
            <a:chOff x="6713" y="873"/>
            <a:chExt cx="7532" cy="921"/>
          </a:xfrm>
        </p:grpSpPr>
        <p:sp>
          <p:nvSpPr>
            <p:cNvPr id="9220" name="矩形 3"/>
            <p:cNvSpPr/>
            <p:nvPr/>
          </p:nvSpPr>
          <p:spPr>
            <a:xfrm>
              <a:off x="7492" y="873"/>
              <a:ext cx="6753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1431" tIns="45716" rIns="91431" bIns="45716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dirty="0">
                  <a:solidFill>
                    <a:srgbClr val="FFD8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地漏，自定义铺砖技巧</a:t>
              </a:r>
              <a:endPara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2" name="组合 2"/>
            <p:cNvGrpSpPr/>
            <p:nvPr/>
          </p:nvGrpSpPr>
          <p:grpSpPr>
            <a:xfrm>
              <a:off x="6713" y="975"/>
              <a:ext cx="415" cy="620"/>
              <a:chOff x="0" y="0"/>
              <a:chExt cx="213756" cy="427512"/>
            </a:xfrm>
          </p:grpSpPr>
          <p:sp>
            <p:nvSpPr>
              <p:cNvPr id="36881" name="直接连接符 3"/>
              <p:cNvSpPr/>
              <p:nvPr/>
            </p:nvSpPr>
            <p:spPr>
              <a:xfrm>
                <a:off x="0" y="0"/>
                <a:ext cx="213756" cy="213756"/>
              </a:xfrm>
              <a:prstGeom prst="line">
                <a:avLst/>
              </a:prstGeom>
              <a:ln w="19050" cap="flat" cmpd="sng">
                <a:solidFill>
                  <a:srgbClr val="FFD860"/>
                </a:solidFill>
                <a:prstDash val="solid"/>
                <a:bevel/>
                <a:headEnd type="oval" w="med" len="med"/>
                <a:tailEnd type="oval" w="lg" len="lg"/>
              </a:ln>
            </p:spPr>
          </p:sp>
          <p:sp>
            <p:nvSpPr>
              <p:cNvPr id="36882" name="直接连接符 4"/>
              <p:cNvSpPr/>
              <p:nvPr/>
            </p:nvSpPr>
            <p:spPr>
              <a:xfrm flipH="1">
                <a:off x="0" y="213756"/>
                <a:ext cx="213756" cy="213756"/>
              </a:xfrm>
              <a:prstGeom prst="line">
                <a:avLst/>
              </a:prstGeom>
              <a:ln w="19050" cap="flat" cmpd="sng">
                <a:solidFill>
                  <a:srgbClr val="FFD860"/>
                </a:solidFill>
                <a:prstDash val="solid"/>
                <a:bevel/>
                <a:headEnd type="oval" w="med" len="med"/>
                <a:tailEnd type="oval" w="lg" len="lg"/>
              </a:ln>
            </p:spPr>
          </p:sp>
        </p:grpSp>
      </p:grpSp>
      <p:sp>
        <p:nvSpPr>
          <p:cNvPr id="9228" name="矩形 47"/>
          <p:cNvSpPr/>
          <p:nvPr/>
        </p:nvSpPr>
        <p:spPr>
          <a:xfrm>
            <a:off x="1522095" y="5923570"/>
            <a:ext cx="9515475" cy="525649"/>
          </a:xfrm>
          <a:prstGeom prst="rect">
            <a:avLst/>
          </a:prstGeom>
          <a:noFill/>
          <a:ln w="9525">
            <a:noFill/>
          </a:ln>
        </p:spPr>
        <p:txBody>
          <a:bodyPr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可用模型线选择 线规格 将区域绘制好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2319" y="2701949"/>
            <a:ext cx="4167361" cy="32340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4940" y="1294479"/>
            <a:ext cx="5502117" cy="1242168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13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36867" name="任意多边形 4"/>
          <p:cNvSpPr/>
          <p:nvPr/>
        </p:nvSpPr>
        <p:spPr>
          <a:xfrm>
            <a:off x="11658600" y="6162675"/>
            <a:ext cx="635000" cy="400050"/>
          </a:xfrm>
          <a:custGeom>
            <a:avLst/>
            <a:gdLst>
              <a:gd name="txL" fmla="*/ 0 w 808522"/>
              <a:gd name="txT" fmla="*/ 0 h 510140"/>
              <a:gd name="txR" fmla="*/ 808522 w 808522"/>
              <a:gd name="txB" fmla="*/ 510140 h 510140"/>
            </a:gdLst>
            <a:ahLst/>
            <a:cxnLst>
              <a:cxn ang="0">
                <a:pos x="74782" y="0"/>
              </a:cxn>
              <a:cxn ang="0">
                <a:pos x="76220" y="0"/>
              </a:cxn>
              <a:cxn ang="0">
                <a:pos x="241603" y="0"/>
              </a:cxn>
              <a:cxn ang="0">
                <a:pos x="241603" y="151291"/>
              </a:cxn>
              <a:cxn ang="0">
                <a:pos x="76223" y="151291"/>
              </a:cxn>
              <a:cxn ang="0">
                <a:pos x="76220" y="151292"/>
              </a:cxn>
              <a:cxn ang="0">
                <a:pos x="76217" y="151291"/>
              </a:cxn>
              <a:cxn ang="0">
                <a:pos x="74782" y="151291"/>
              </a:cxn>
              <a:cxn ang="0">
                <a:pos x="74782" y="151148"/>
              </a:cxn>
              <a:cxn ang="0">
                <a:pos x="60859" y="149754"/>
              </a:cxn>
              <a:cxn ang="0">
                <a:pos x="0" y="75645"/>
              </a:cxn>
              <a:cxn ang="0">
                <a:pos x="60859" y="1537"/>
              </a:cxn>
              <a:cxn ang="0">
                <a:pos x="74782" y="144"/>
              </a:cxn>
            </a:cxnLst>
            <a:rect l="txL" t="txT" r="txR" b="tx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68" name="TextBox 15"/>
          <p:cNvSpPr/>
          <p:nvPr/>
        </p:nvSpPr>
        <p:spPr>
          <a:xfrm>
            <a:off x="11737975" y="6208713"/>
            <a:ext cx="454025" cy="284162"/>
          </a:xfrm>
          <a:prstGeom prst="rect">
            <a:avLst/>
          </a:prstGeom>
          <a:noFill/>
          <a:ln w="9525">
            <a:noFill/>
          </a:ln>
        </p:spPr>
        <p:txBody>
          <a:bodyPr lIns="68558" tIns="34279" rIns="68558" bIns="34279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1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41090" y="361315"/>
            <a:ext cx="4846955" cy="1076960"/>
            <a:chOff x="6713" y="637"/>
            <a:chExt cx="7633" cy="1696"/>
          </a:xfrm>
        </p:grpSpPr>
        <p:sp>
          <p:nvSpPr>
            <p:cNvPr id="9220" name="矩形 3"/>
            <p:cNvSpPr/>
            <p:nvPr/>
          </p:nvSpPr>
          <p:spPr>
            <a:xfrm>
              <a:off x="7593" y="637"/>
              <a:ext cx="6753" cy="16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1431" tIns="45716" rIns="91431" bIns="45716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dirty="0">
                  <a:solidFill>
                    <a:srgbClr val="FFD8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梁板窗抹灰</a:t>
              </a:r>
              <a:endParaRPr lang="en-US" altLang="zh-CN" sz="3200" dirty="0">
                <a:solidFill>
                  <a:srgbClr val="FFD86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dirty="0">
                  <a:solidFill>
                    <a:srgbClr val="FFD86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提示成功但未生成抹灰</a:t>
              </a:r>
              <a:endPara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2" name="组合 2"/>
            <p:cNvGrpSpPr/>
            <p:nvPr/>
          </p:nvGrpSpPr>
          <p:grpSpPr>
            <a:xfrm>
              <a:off x="6713" y="975"/>
              <a:ext cx="415" cy="620"/>
              <a:chOff x="0" y="0"/>
              <a:chExt cx="213756" cy="427512"/>
            </a:xfrm>
          </p:grpSpPr>
          <p:sp>
            <p:nvSpPr>
              <p:cNvPr id="36881" name="直接连接符 3"/>
              <p:cNvSpPr/>
              <p:nvPr/>
            </p:nvSpPr>
            <p:spPr>
              <a:xfrm>
                <a:off x="0" y="0"/>
                <a:ext cx="213756" cy="213756"/>
              </a:xfrm>
              <a:prstGeom prst="line">
                <a:avLst/>
              </a:prstGeom>
              <a:ln w="19050" cap="flat" cmpd="sng">
                <a:solidFill>
                  <a:srgbClr val="FFD860"/>
                </a:solidFill>
                <a:prstDash val="solid"/>
                <a:bevel/>
                <a:headEnd type="oval" w="med" len="med"/>
                <a:tailEnd type="oval" w="lg" len="lg"/>
              </a:ln>
            </p:spPr>
          </p:sp>
          <p:sp>
            <p:nvSpPr>
              <p:cNvPr id="36882" name="直接连接符 4"/>
              <p:cNvSpPr/>
              <p:nvPr/>
            </p:nvSpPr>
            <p:spPr>
              <a:xfrm flipH="1">
                <a:off x="0" y="213756"/>
                <a:ext cx="213756" cy="213756"/>
              </a:xfrm>
              <a:prstGeom prst="line">
                <a:avLst/>
              </a:prstGeom>
              <a:ln w="19050" cap="flat" cmpd="sng">
                <a:solidFill>
                  <a:srgbClr val="FFD860"/>
                </a:solidFill>
                <a:prstDash val="solid"/>
                <a:bevel/>
                <a:headEnd type="oval" w="med" len="med"/>
                <a:tailEnd type="oval" w="lg" len="lg"/>
              </a:ln>
            </p:spPr>
          </p:sp>
        </p:grpSp>
      </p:grpSp>
      <p:sp>
        <p:nvSpPr>
          <p:cNvPr id="9228" name="矩形 47"/>
          <p:cNvSpPr/>
          <p:nvPr/>
        </p:nvSpPr>
        <p:spPr>
          <a:xfrm>
            <a:off x="1176019" y="5997257"/>
            <a:ext cx="9515475" cy="525649"/>
          </a:xfrm>
          <a:prstGeom prst="rect">
            <a:avLst/>
          </a:prstGeom>
          <a:noFill/>
          <a:ln w="9525">
            <a:noFill/>
          </a:ln>
        </p:spPr>
        <p:txBody>
          <a:bodyPr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调整一下房间高度，是房间高度可以碰到（覆盖）梁板窗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2467" y="1522350"/>
            <a:ext cx="5378349" cy="4346796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0D70FC-B08A-46C5-A14C-92055E7059A6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2018/9/26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06595" y="549275"/>
            <a:ext cx="3159760" cy="582295"/>
            <a:chOff x="6713" y="835"/>
            <a:chExt cx="4976" cy="917"/>
          </a:xfrm>
        </p:grpSpPr>
        <p:sp>
          <p:nvSpPr>
            <p:cNvPr id="5" name="矩形 3"/>
            <p:cNvSpPr/>
            <p:nvPr/>
          </p:nvSpPr>
          <p:spPr>
            <a:xfrm>
              <a:off x="7563" y="835"/>
              <a:ext cx="4126" cy="9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1431" tIns="45716" rIns="91431" bIns="45716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sz="3200" dirty="0">
                  <a:solidFill>
                    <a:srgbClr val="FFD8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支持链接模型</a:t>
              </a:r>
              <a:endParaRPr lang="zh-CN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组合 2"/>
            <p:cNvGrpSpPr/>
            <p:nvPr/>
          </p:nvGrpSpPr>
          <p:grpSpPr>
            <a:xfrm>
              <a:off x="6713" y="975"/>
              <a:ext cx="415" cy="620"/>
              <a:chOff x="0" y="0"/>
              <a:chExt cx="213756" cy="427512"/>
            </a:xfrm>
          </p:grpSpPr>
          <p:sp>
            <p:nvSpPr>
              <p:cNvPr id="36881" name="直接连接符 3"/>
              <p:cNvSpPr/>
              <p:nvPr/>
            </p:nvSpPr>
            <p:spPr>
              <a:xfrm>
                <a:off x="0" y="0"/>
                <a:ext cx="213756" cy="213756"/>
              </a:xfrm>
              <a:prstGeom prst="line">
                <a:avLst/>
              </a:prstGeom>
              <a:ln w="19050" cap="flat" cmpd="sng">
                <a:solidFill>
                  <a:srgbClr val="FFD860"/>
                </a:solidFill>
                <a:prstDash val="solid"/>
                <a:bevel/>
                <a:headEnd type="oval" w="med" len="med"/>
                <a:tailEnd type="oval" w="lg" len="lg"/>
              </a:ln>
            </p:spPr>
          </p:sp>
          <p:sp>
            <p:nvSpPr>
              <p:cNvPr id="36882" name="直接连接符 4"/>
              <p:cNvSpPr/>
              <p:nvPr/>
            </p:nvSpPr>
            <p:spPr>
              <a:xfrm flipH="1">
                <a:off x="0" y="213756"/>
                <a:ext cx="213756" cy="213756"/>
              </a:xfrm>
              <a:prstGeom prst="line">
                <a:avLst/>
              </a:prstGeom>
              <a:ln w="19050" cap="flat" cmpd="sng">
                <a:solidFill>
                  <a:srgbClr val="FFD860"/>
                </a:solidFill>
                <a:prstDash val="solid"/>
                <a:bevel/>
                <a:headEnd type="oval" w="med" len="med"/>
                <a:tailEnd type="oval" w="lg" len="lg"/>
              </a:ln>
            </p:spPr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CEA677A-FCB2-475C-9A99-E8542E9E4EB8}"/>
              </a:ext>
            </a:extLst>
          </p:cNvPr>
          <p:cNvGrpSpPr/>
          <p:nvPr/>
        </p:nvGrpSpPr>
        <p:grpSpPr>
          <a:xfrm>
            <a:off x="3909378" y="1923415"/>
            <a:ext cx="4126864" cy="3822938"/>
            <a:chOff x="3909378" y="1923415"/>
            <a:chExt cx="4126864" cy="3822938"/>
          </a:xfrm>
        </p:grpSpPr>
        <p:grpSp>
          <p:nvGrpSpPr>
            <p:cNvPr id="14" name="组合 13"/>
            <p:cNvGrpSpPr/>
            <p:nvPr/>
          </p:nvGrpSpPr>
          <p:grpSpPr>
            <a:xfrm>
              <a:off x="3909378" y="1923415"/>
              <a:ext cx="4126864" cy="3107373"/>
              <a:chOff x="148" y="4096"/>
              <a:chExt cx="4628" cy="3504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08" y="4096"/>
                <a:ext cx="4568" cy="3408"/>
              </a:xfrm>
              <a:prstGeom prst="rect">
                <a:avLst/>
              </a:prstGeom>
              <a:effectLst>
                <a:softEdge rad="88900"/>
              </a:effectLst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8" y="4288"/>
                <a:ext cx="4440" cy="3312"/>
              </a:xfrm>
              <a:prstGeom prst="rect">
                <a:avLst/>
              </a:prstGeom>
            </p:spPr>
          </p:pic>
        </p:grpSp>
        <p:sp>
          <p:nvSpPr>
            <p:cNvPr id="22" name="文本框 21"/>
            <p:cNvSpPr txBox="1"/>
            <p:nvPr/>
          </p:nvSpPr>
          <p:spPr>
            <a:xfrm>
              <a:off x="4666933" y="5161578"/>
              <a:ext cx="1832477" cy="584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D700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D700"/>
                  </a:solidFill>
                </a:rPr>
                <a:t>房间装修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476DD05-E9A5-4898-8153-0578A76089A0}"/>
              </a:ext>
            </a:extLst>
          </p:cNvPr>
          <p:cNvGrpSpPr/>
          <p:nvPr/>
        </p:nvGrpSpPr>
        <p:grpSpPr>
          <a:xfrm>
            <a:off x="3683946" y="1564630"/>
            <a:ext cx="4580255" cy="4190357"/>
            <a:chOff x="3086100" y="1904365"/>
            <a:chExt cx="3072130" cy="3476047"/>
          </a:xfrm>
        </p:grpSpPr>
        <p:grpSp>
          <p:nvGrpSpPr>
            <p:cNvPr id="17" name="组合 16"/>
            <p:cNvGrpSpPr/>
            <p:nvPr/>
          </p:nvGrpSpPr>
          <p:grpSpPr>
            <a:xfrm>
              <a:off x="3086100" y="1904365"/>
              <a:ext cx="3072130" cy="2921635"/>
              <a:chOff x="4776" y="2999"/>
              <a:chExt cx="4838" cy="4601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01" y="2999"/>
                <a:ext cx="4713" cy="4480"/>
              </a:xfrm>
              <a:prstGeom prst="rect">
                <a:avLst/>
              </a:prstGeom>
              <a:effectLst>
                <a:softEdge rad="50800"/>
              </a:effectLst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76" y="3199"/>
                <a:ext cx="4630" cy="4401"/>
              </a:xfrm>
              <a:prstGeom prst="rect">
                <a:avLst/>
              </a:prstGeom>
            </p:spPr>
          </p:pic>
        </p:grpSp>
        <p:sp>
          <p:nvSpPr>
            <p:cNvPr id="23" name="文本框 22"/>
            <p:cNvSpPr txBox="1"/>
            <p:nvPr/>
          </p:nvSpPr>
          <p:spPr>
            <a:xfrm>
              <a:off x="3637878" y="4895321"/>
              <a:ext cx="1617345" cy="485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D700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D700"/>
                  </a:solidFill>
                </a:rPr>
                <a:t>梁板窗抹灰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E9D1A02-8462-4E1A-8786-2E22B51840C5}"/>
              </a:ext>
            </a:extLst>
          </p:cNvPr>
          <p:cNvGrpSpPr/>
          <p:nvPr/>
        </p:nvGrpSpPr>
        <p:grpSpPr>
          <a:xfrm>
            <a:off x="4146679" y="1456945"/>
            <a:ext cx="3721920" cy="4353388"/>
            <a:chOff x="6217285" y="1779905"/>
            <a:chExt cx="2546350" cy="3559916"/>
          </a:xfrm>
        </p:grpSpPr>
        <p:grpSp>
          <p:nvGrpSpPr>
            <p:cNvPr id="19" name="组合 18"/>
            <p:cNvGrpSpPr/>
            <p:nvPr/>
          </p:nvGrpSpPr>
          <p:grpSpPr>
            <a:xfrm>
              <a:off x="6217285" y="1779905"/>
              <a:ext cx="2546350" cy="3045460"/>
              <a:chOff x="9791" y="2803"/>
              <a:chExt cx="4010" cy="4796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917" y="2803"/>
                <a:ext cx="3884" cy="4672"/>
              </a:xfrm>
              <a:prstGeom prst="rect">
                <a:avLst/>
              </a:prstGeom>
              <a:effectLst>
                <a:softEdge rad="88900"/>
              </a:effectLst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791" y="3029"/>
                <a:ext cx="3800" cy="4571"/>
              </a:xfrm>
              <a:prstGeom prst="rect">
                <a:avLst/>
              </a:prstGeom>
            </p:spPr>
          </p:pic>
        </p:grpSp>
        <p:sp>
          <p:nvSpPr>
            <p:cNvPr id="24" name="文本框 23"/>
            <p:cNvSpPr txBox="1"/>
            <p:nvPr/>
          </p:nvSpPr>
          <p:spPr>
            <a:xfrm>
              <a:off x="6771322" y="4861630"/>
              <a:ext cx="1304925" cy="478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D700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D700"/>
                  </a:solidFill>
                </a:rPr>
                <a:t>墙面铺砖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D657767-9817-42C0-80C3-0C30EAA0832F}"/>
              </a:ext>
            </a:extLst>
          </p:cNvPr>
          <p:cNvGrpSpPr/>
          <p:nvPr/>
        </p:nvGrpSpPr>
        <p:grpSpPr>
          <a:xfrm>
            <a:off x="3971925" y="1456945"/>
            <a:ext cx="4202448" cy="4329651"/>
            <a:chOff x="8874760" y="2139950"/>
            <a:chExt cx="3202940" cy="3299890"/>
          </a:xfrm>
        </p:grpSpPr>
        <p:grpSp>
          <p:nvGrpSpPr>
            <p:cNvPr id="21" name="组合 20"/>
            <p:cNvGrpSpPr/>
            <p:nvPr/>
          </p:nvGrpSpPr>
          <p:grpSpPr>
            <a:xfrm>
              <a:off x="8874760" y="2139950"/>
              <a:ext cx="3202940" cy="2686050"/>
              <a:chOff x="13976" y="3370"/>
              <a:chExt cx="5044" cy="4230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/>
              <a:srcRect b="24657"/>
              <a:stretch>
                <a:fillRect/>
              </a:stretch>
            </p:blipFill>
            <p:spPr>
              <a:xfrm>
                <a:off x="14116" y="3370"/>
                <a:ext cx="4905" cy="4081"/>
              </a:xfrm>
              <a:prstGeom prst="rect">
                <a:avLst/>
              </a:prstGeom>
              <a:effectLst>
                <a:softEdge rad="63500"/>
              </a:effectLst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5"/>
              <a:srcRect b="24657"/>
              <a:stretch>
                <a:fillRect/>
              </a:stretch>
            </p:blipFill>
            <p:spPr>
              <a:xfrm>
                <a:off x="13976" y="3578"/>
                <a:ext cx="4835" cy="4022"/>
              </a:xfrm>
              <a:prstGeom prst="rect">
                <a:avLst/>
              </a:prstGeom>
            </p:spPr>
          </p:pic>
        </p:grpSp>
        <p:sp>
          <p:nvSpPr>
            <p:cNvPr id="25" name="文本框 24"/>
            <p:cNvSpPr txBox="1"/>
            <p:nvPr/>
          </p:nvSpPr>
          <p:spPr>
            <a:xfrm>
              <a:off x="9709702" y="4994147"/>
              <a:ext cx="1472228" cy="4456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D700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D700"/>
                  </a:solidFill>
                </a:rPr>
                <a:t>地面铺砖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7A9B440-0CFE-46E5-B04D-02426C4DFCBD}"/>
              </a:ext>
            </a:extLst>
          </p:cNvPr>
          <p:cNvGrpSpPr/>
          <p:nvPr/>
        </p:nvGrpSpPr>
        <p:grpSpPr>
          <a:xfrm>
            <a:off x="121983" y="2142728"/>
            <a:ext cx="12070017" cy="3667605"/>
            <a:chOff x="121983" y="2142728"/>
            <a:chExt cx="12070017" cy="3667605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E2C43674-3375-45F7-98F4-AF74DE7FCA5A}"/>
                </a:ext>
              </a:extLst>
            </p:cNvPr>
            <p:cNvGrpSpPr/>
            <p:nvPr/>
          </p:nvGrpSpPr>
          <p:grpSpPr>
            <a:xfrm>
              <a:off x="121983" y="3169491"/>
              <a:ext cx="2610326" cy="2417536"/>
              <a:chOff x="3909378" y="1923415"/>
              <a:chExt cx="4126864" cy="3822067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72F8D151-BB4F-47E6-A5B1-02BA4C2205E2}"/>
                  </a:ext>
                </a:extLst>
              </p:cNvPr>
              <p:cNvGrpSpPr/>
              <p:nvPr/>
            </p:nvGrpSpPr>
            <p:grpSpPr>
              <a:xfrm>
                <a:off x="3909378" y="1923415"/>
                <a:ext cx="4126864" cy="3107373"/>
                <a:chOff x="148" y="4096"/>
                <a:chExt cx="4628" cy="3504"/>
              </a:xfrm>
            </p:grpSpPr>
            <p:pic>
              <p:nvPicPr>
                <p:cNvPr id="36" name="图片 35">
                  <a:extLst>
                    <a:ext uri="{FF2B5EF4-FFF2-40B4-BE49-F238E27FC236}">
                      <a16:creationId xmlns:a16="http://schemas.microsoft.com/office/drawing/2014/main" id="{B72E89BC-B313-4543-91E3-9A4D4037CF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08" y="4096"/>
                  <a:ext cx="4568" cy="3408"/>
                </a:xfrm>
                <a:prstGeom prst="rect">
                  <a:avLst/>
                </a:prstGeom>
                <a:effectLst>
                  <a:softEdge rad="88900"/>
                </a:effectLst>
              </p:spPr>
            </p:pic>
            <p:pic>
              <p:nvPicPr>
                <p:cNvPr id="37" name="图片 36">
                  <a:extLst>
                    <a:ext uri="{FF2B5EF4-FFF2-40B4-BE49-F238E27FC236}">
                      <a16:creationId xmlns:a16="http://schemas.microsoft.com/office/drawing/2014/main" id="{BA39DFAD-75BD-4DCC-B6FD-C0D8264D49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48" y="4288"/>
                  <a:ext cx="4440" cy="3312"/>
                </a:xfrm>
                <a:prstGeom prst="rect">
                  <a:avLst/>
                </a:prstGeom>
              </p:spPr>
            </p:pic>
          </p:grp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33E38D40-5F7C-42AF-BB01-8659F387CB52}"/>
                  </a:ext>
                </a:extLst>
              </p:cNvPr>
              <p:cNvSpPr txBox="1"/>
              <p:nvPr/>
            </p:nvSpPr>
            <p:spPr>
              <a:xfrm>
                <a:off x="4666933" y="5161577"/>
                <a:ext cx="1832477" cy="5839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D700"/>
                    </a:solidFill>
                  </a14:hiddenFill>
                </a:ext>
              </a:extLst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FFD700"/>
                    </a:solidFill>
                  </a:rPr>
                  <a:t>房间装修</a:t>
                </a: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84C9C8FA-B9E0-44F8-95B5-9B6B31EFC512}"/>
                </a:ext>
              </a:extLst>
            </p:cNvPr>
            <p:cNvGrpSpPr/>
            <p:nvPr/>
          </p:nvGrpSpPr>
          <p:grpSpPr>
            <a:xfrm>
              <a:off x="2710611" y="2714031"/>
              <a:ext cx="3217051" cy="2932577"/>
              <a:chOff x="3086100" y="1904365"/>
              <a:chExt cx="3072130" cy="3463504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22DF54C9-335F-4EC6-9257-9B7F1BEEA753}"/>
                  </a:ext>
                </a:extLst>
              </p:cNvPr>
              <p:cNvGrpSpPr/>
              <p:nvPr/>
            </p:nvGrpSpPr>
            <p:grpSpPr>
              <a:xfrm>
                <a:off x="3086100" y="1904365"/>
                <a:ext cx="3072130" cy="2921635"/>
                <a:chOff x="4776" y="2999"/>
                <a:chExt cx="4838" cy="4601"/>
              </a:xfrm>
            </p:grpSpPr>
            <p:pic>
              <p:nvPicPr>
                <p:cNvPr id="41" name="图片 40">
                  <a:extLst>
                    <a:ext uri="{FF2B5EF4-FFF2-40B4-BE49-F238E27FC236}">
                      <a16:creationId xmlns:a16="http://schemas.microsoft.com/office/drawing/2014/main" id="{53FD15C0-12C3-47E8-9CB4-6C49164224D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901" y="2999"/>
                  <a:ext cx="4713" cy="4480"/>
                </a:xfrm>
                <a:prstGeom prst="rect">
                  <a:avLst/>
                </a:prstGeom>
                <a:effectLst>
                  <a:softEdge rad="50800"/>
                </a:effectLst>
              </p:spPr>
            </p:pic>
            <p:pic>
              <p:nvPicPr>
                <p:cNvPr id="42" name="图片 41">
                  <a:extLst>
                    <a:ext uri="{FF2B5EF4-FFF2-40B4-BE49-F238E27FC236}">
                      <a16:creationId xmlns:a16="http://schemas.microsoft.com/office/drawing/2014/main" id="{E1656E39-5DC9-41E4-B4CD-E5145CF4B5D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776" y="3199"/>
                  <a:ext cx="4630" cy="4401"/>
                </a:xfrm>
                <a:prstGeom prst="rect">
                  <a:avLst/>
                </a:prstGeom>
              </p:spPr>
            </p:pic>
          </p:grp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7A1B5CBA-F375-4726-8587-333FE4FF38EA}"/>
                  </a:ext>
                </a:extLst>
              </p:cNvPr>
              <p:cNvSpPr txBox="1"/>
              <p:nvPr/>
            </p:nvSpPr>
            <p:spPr>
              <a:xfrm>
                <a:off x="3637878" y="4895321"/>
                <a:ext cx="1617345" cy="4725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D700"/>
                    </a:solidFill>
                  </a14:hiddenFill>
                </a:ext>
              </a:extLst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FFD700"/>
                    </a:solidFill>
                  </a:rPr>
                  <a:t>梁板窗抹灰</a:t>
                </a: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91F50E2-8FB1-4DD7-92F1-3B51C8101D79}"/>
                </a:ext>
              </a:extLst>
            </p:cNvPr>
            <p:cNvGrpSpPr/>
            <p:nvPr/>
          </p:nvGrpSpPr>
          <p:grpSpPr>
            <a:xfrm>
              <a:off x="5886641" y="2142728"/>
              <a:ext cx="3103032" cy="3603625"/>
              <a:chOff x="6217285" y="1779905"/>
              <a:chExt cx="2546350" cy="3534539"/>
            </a:xfrm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122CF43D-3E0E-4730-B527-43977D953DA0}"/>
                  </a:ext>
                </a:extLst>
              </p:cNvPr>
              <p:cNvGrpSpPr/>
              <p:nvPr/>
            </p:nvGrpSpPr>
            <p:grpSpPr>
              <a:xfrm>
                <a:off x="6217285" y="1779905"/>
                <a:ext cx="2546350" cy="3046095"/>
                <a:chOff x="9791" y="2803"/>
                <a:chExt cx="4010" cy="4797"/>
              </a:xfrm>
            </p:grpSpPr>
            <p:pic>
              <p:nvPicPr>
                <p:cNvPr id="46" name="图片 45">
                  <a:extLst>
                    <a:ext uri="{FF2B5EF4-FFF2-40B4-BE49-F238E27FC236}">
                      <a16:creationId xmlns:a16="http://schemas.microsoft.com/office/drawing/2014/main" id="{77AF47DB-D511-408D-8DF2-ACD19B8B902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917" y="2803"/>
                  <a:ext cx="3884" cy="4672"/>
                </a:xfrm>
                <a:prstGeom prst="rect">
                  <a:avLst/>
                </a:prstGeom>
                <a:effectLst>
                  <a:softEdge rad="88900"/>
                </a:effectLst>
              </p:spPr>
            </p:pic>
            <p:pic>
              <p:nvPicPr>
                <p:cNvPr id="47" name="图片 46">
                  <a:extLst>
                    <a:ext uri="{FF2B5EF4-FFF2-40B4-BE49-F238E27FC236}">
                      <a16:creationId xmlns:a16="http://schemas.microsoft.com/office/drawing/2014/main" id="{B44A59AC-FB19-4A5B-8FC4-A2CE05B73BF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791" y="3029"/>
                  <a:ext cx="3800" cy="4571"/>
                </a:xfrm>
                <a:prstGeom prst="rect">
                  <a:avLst/>
                </a:prstGeom>
              </p:spPr>
            </p:pic>
          </p:grp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C5F22187-4E61-4126-8343-035A3ED5339F}"/>
                  </a:ext>
                </a:extLst>
              </p:cNvPr>
              <p:cNvSpPr txBox="1"/>
              <p:nvPr/>
            </p:nvSpPr>
            <p:spPr>
              <a:xfrm>
                <a:off x="6771322" y="4861630"/>
                <a:ext cx="1304925" cy="4528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D700"/>
                    </a:solidFill>
                  </a14:hiddenFill>
                </a:ext>
              </a:extLst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FFD700"/>
                    </a:solidFill>
                  </a:rPr>
                  <a:t>墙面铺砖</a:t>
                </a: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F0AED401-CA70-41AF-B085-D4D2F3A5B500}"/>
                </a:ext>
              </a:extLst>
            </p:cNvPr>
            <p:cNvGrpSpPr/>
            <p:nvPr/>
          </p:nvGrpSpPr>
          <p:grpSpPr>
            <a:xfrm>
              <a:off x="8948032" y="2466443"/>
              <a:ext cx="3243968" cy="3343890"/>
              <a:chOff x="8874760" y="2139950"/>
              <a:chExt cx="3203575" cy="3302253"/>
            </a:xfrm>
          </p:grpSpPr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0BF2ACEE-99F4-43B6-9D22-34F5F058273D}"/>
                  </a:ext>
                </a:extLst>
              </p:cNvPr>
              <p:cNvGrpSpPr/>
              <p:nvPr/>
            </p:nvGrpSpPr>
            <p:grpSpPr>
              <a:xfrm>
                <a:off x="8874760" y="2139950"/>
                <a:ext cx="3203575" cy="2686050"/>
                <a:chOff x="13976" y="3370"/>
                <a:chExt cx="5045" cy="4230"/>
              </a:xfrm>
            </p:grpSpPr>
            <p:pic>
              <p:nvPicPr>
                <p:cNvPr id="56" name="图片 55">
                  <a:extLst>
                    <a:ext uri="{FF2B5EF4-FFF2-40B4-BE49-F238E27FC236}">
                      <a16:creationId xmlns:a16="http://schemas.microsoft.com/office/drawing/2014/main" id="{A2A9FDBB-C459-46E7-B10C-287875070ED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rcRect b="24657"/>
                <a:stretch>
                  <a:fillRect/>
                </a:stretch>
              </p:blipFill>
              <p:spPr>
                <a:xfrm>
                  <a:off x="14116" y="3370"/>
                  <a:ext cx="4905" cy="4081"/>
                </a:xfrm>
                <a:prstGeom prst="rect">
                  <a:avLst/>
                </a:prstGeom>
                <a:effectLst>
                  <a:softEdge rad="63500"/>
                </a:effectLst>
              </p:spPr>
            </p:pic>
            <p:pic>
              <p:nvPicPr>
                <p:cNvPr id="57" name="图片 56">
                  <a:extLst>
                    <a:ext uri="{FF2B5EF4-FFF2-40B4-BE49-F238E27FC236}">
                      <a16:creationId xmlns:a16="http://schemas.microsoft.com/office/drawing/2014/main" id="{3D31AC10-AA0F-4242-AE12-800A7EE33BB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rcRect b="24657"/>
                <a:stretch>
                  <a:fillRect/>
                </a:stretch>
              </p:blipFill>
              <p:spPr>
                <a:xfrm>
                  <a:off x="13976" y="3578"/>
                  <a:ext cx="4835" cy="4022"/>
                </a:xfrm>
                <a:prstGeom prst="rect">
                  <a:avLst/>
                </a:prstGeom>
              </p:spPr>
            </p:pic>
          </p:grp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CD4C84D0-489B-49B4-BA03-A4C6E6CEFA9F}"/>
                  </a:ext>
                </a:extLst>
              </p:cNvPr>
              <p:cNvSpPr txBox="1"/>
              <p:nvPr/>
            </p:nvSpPr>
            <p:spPr>
              <a:xfrm>
                <a:off x="9709702" y="4994147"/>
                <a:ext cx="1472228" cy="4480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D700"/>
                    </a:solidFill>
                  </a14:hiddenFill>
                </a:ext>
              </a:extLst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FFD700"/>
                    </a:solidFill>
                  </a:rPr>
                  <a:t>地面铺砖</a:t>
                </a: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00"/>
                            </p:stCondLst>
                            <p:childTnLst>
                              <p:par>
                                <p:cTn id="13" presetID="22" presetClass="entr" presetSubtype="4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400"/>
                            </p:stCondLst>
                            <p:childTnLst>
                              <p:par>
                                <p:cTn id="17" presetID="22" presetClass="entr" presetSubtype="4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800"/>
                            </p:stCondLst>
                            <p:childTnLst>
                              <p:par>
                                <p:cTn id="21" presetID="22" presetClass="entr" presetSubtype="4" fill="remove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15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30724" name="文本框 8"/>
          <p:cNvSpPr/>
          <p:nvPr/>
        </p:nvSpPr>
        <p:spPr>
          <a:xfrm>
            <a:off x="4035641" y="907035"/>
            <a:ext cx="3813175" cy="892548"/>
          </a:xfrm>
          <a:prstGeom prst="rect">
            <a:avLst/>
          </a:prstGeom>
          <a:noFill/>
          <a:ln w="9525">
            <a:noFill/>
          </a:ln>
        </p:spPr>
        <p:txBody>
          <a:bodyPr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200" dirty="0">
                <a:solidFill>
                  <a:srgbClr val="FFD860"/>
                </a:solidFill>
                <a:sym typeface="方正兰亭黑_GBK" pitchFamily="2" charset="-122"/>
              </a:rPr>
              <a:t>使用的功能</a:t>
            </a:r>
            <a:endParaRPr lang="en-US" altLang="zh-CN" sz="5200" dirty="0">
              <a:solidFill>
                <a:srgbClr val="FFD860"/>
              </a:solidFill>
              <a:sym typeface="方正兰亭黑_GBK" pitchFamily="2" charset="-122"/>
            </a:endParaRPr>
          </a:p>
        </p:txBody>
      </p:sp>
      <p:sp>
        <p:nvSpPr>
          <p:cNvPr id="30726" name="直接连接符 23"/>
          <p:cNvSpPr/>
          <p:nvPr/>
        </p:nvSpPr>
        <p:spPr>
          <a:xfrm>
            <a:off x="4454740" y="1814831"/>
            <a:ext cx="2974975" cy="0"/>
          </a:xfrm>
          <a:prstGeom prst="line">
            <a:avLst/>
          </a:prstGeom>
          <a:ln w="19050" cap="flat" cmpd="sng">
            <a:solidFill>
              <a:srgbClr val="FFD86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" name="矩形 2"/>
          <p:cNvSpPr/>
          <p:nvPr/>
        </p:nvSpPr>
        <p:spPr>
          <a:xfrm>
            <a:off x="6643408" y="5563287"/>
            <a:ext cx="38042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u="sng" dirty="0">
                <a:solidFill>
                  <a:srgbClr val="FFD860"/>
                </a:solidFill>
              </a:rPr>
              <a:t>收费功能，但可以免费使用</a:t>
            </a:r>
            <a:r>
              <a:rPr lang="en-US" altLang="zh-CN" sz="2000" u="sng" dirty="0">
                <a:solidFill>
                  <a:srgbClr val="FFD860"/>
                </a:solidFill>
              </a:rPr>
              <a:t>60</a:t>
            </a:r>
            <a:r>
              <a:rPr lang="zh-CN" altLang="en-US" sz="2000" u="sng" dirty="0">
                <a:solidFill>
                  <a:srgbClr val="FFD860"/>
                </a:solidFill>
              </a:rPr>
              <a:t>天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8258" y="3558317"/>
            <a:ext cx="1841775" cy="593461"/>
          </a:xfrm>
          <a:prstGeom prst="rect">
            <a:avLst/>
          </a:prstGeom>
          <a:effectLst>
            <a:outerShdw blurRad="774700" dist="88900" dir="2400000" algn="ctr" rotWithShape="0">
              <a:srgbClr val="FFC000">
                <a:alpha val="76000"/>
              </a:srgb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1542651" y="5550855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u="sng" dirty="0">
                <a:solidFill>
                  <a:srgbClr val="FFD860"/>
                </a:solidFill>
              </a:rPr>
              <a:t>永久免费使用的功能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7584" y="2511240"/>
            <a:ext cx="759148" cy="1485290"/>
          </a:xfrm>
          <a:prstGeom prst="rect">
            <a:avLst/>
          </a:prstGeom>
          <a:effectLst>
            <a:outerShdw blurRad="774700" dist="88900" dir="2400000" algn="ctr" rotWithShape="0">
              <a:srgbClr val="FFD700">
                <a:alpha val="42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5531" y="2511240"/>
            <a:ext cx="952335" cy="1444923"/>
          </a:xfrm>
          <a:prstGeom prst="rect">
            <a:avLst/>
          </a:prstGeom>
          <a:effectLst>
            <a:outerShdw blurRad="774700" dist="88900" dir="2400000" algn="ctr" rotWithShape="0">
              <a:srgbClr val="FFD700">
                <a:alpha val="42000"/>
              </a:srgb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0273" y="4176049"/>
            <a:ext cx="714195" cy="1285551"/>
          </a:xfrm>
          <a:prstGeom prst="rect">
            <a:avLst/>
          </a:prstGeom>
          <a:effectLst>
            <a:outerShdw blurRad="774700" dist="88900" dir="2400000" algn="ctr" rotWithShape="0">
              <a:srgbClr val="FFD700">
                <a:alpha val="42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83456" y="4287698"/>
            <a:ext cx="714195" cy="1163872"/>
          </a:xfrm>
          <a:prstGeom prst="rect">
            <a:avLst/>
          </a:prstGeom>
          <a:effectLst>
            <a:outerShdw blurRad="774700" dist="88900" dir="2400000" algn="ctr" rotWithShape="0">
              <a:srgbClr val="FFD700">
                <a:alpha val="42000"/>
              </a:srgb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66639" y="4287698"/>
            <a:ext cx="786901" cy="1173902"/>
          </a:xfrm>
          <a:prstGeom prst="rect">
            <a:avLst/>
          </a:prstGeom>
          <a:effectLst>
            <a:outerShdw blurRad="774700" dist="88900" dir="2400000" algn="ctr" rotWithShape="0">
              <a:srgbClr val="FFD700">
                <a:alpha val="42000"/>
              </a:srgb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0273" y="4186079"/>
            <a:ext cx="714195" cy="1285551"/>
          </a:xfrm>
          <a:prstGeom prst="rect">
            <a:avLst/>
          </a:prstGeom>
          <a:effectLst>
            <a:outerShdw blurRad="774700" dist="88900" dir="2400000" algn="ctr" rotWithShape="0">
              <a:srgbClr val="FFD700">
                <a:alpha val="42000"/>
              </a:srgb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83456" y="4297728"/>
            <a:ext cx="714195" cy="1163872"/>
          </a:xfrm>
          <a:prstGeom prst="rect">
            <a:avLst/>
          </a:prstGeom>
          <a:effectLst>
            <a:outerShdw blurRad="774700" dist="88900" dir="2400000" algn="ctr" rotWithShape="0">
              <a:srgbClr val="FFD700">
                <a:alpha val="42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ldLvl="0"/>
      <p:bldP spid="3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16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54274" name="TextBox 37"/>
          <p:cNvSpPr/>
          <p:nvPr/>
        </p:nvSpPr>
        <p:spPr>
          <a:xfrm>
            <a:off x="3171825" y="2155093"/>
            <a:ext cx="5848350" cy="1323437"/>
          </a:xfrm>
          <a:prstGeom prst="rect">
            <a:avLst/>
          </a:prstGeom>
          <a:noFill/>
          <a:ln w="9525">
            <a:noFill/>
          </a:ln>
        </p:spPr>
        <p:txBody>
          <a:bodyPr lIns="91435" tIns="45719" rIns="91435" bIns="45719">
            <a:spAutoFit/>
            <a:sp3d extrusionH="209550" contourW="25400"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8000" dirty="0">
                <a:solidFill>
                  <a:srgbClr val="FFD86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感谢观看</a:t>
            </a:r>
            <a:endParaRPr lang="zh-CN" altLang="en-US" sz="1800" dirty="0">
              <a:solidFill>
                <a:srgbClr val="FFD8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5" name="文本框 29"/>
          <p:cNvSpPr/>
          <p:nvPr/>
        </p:nvSpPr>
        <p:spPr>
          <a:xfrm>
            <a:off x="5216525" y="1454150"/>
            <a:ext cx="185420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600" dirty="0">
                <a:solidFill>
                  <a:srgbClr val="FFD86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THE END</a:t>
            </a:r>
            <a:endParaRPr lang="zh-CN" altLang="en-US" sz="3600" dirty="0">
              <a:solidFill>
                <a:srgbClr val="FFD86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49032" y="5413578"/>
            <a:ext cx="1493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D860"/>
                </a:solidFill>
              </a:rPr>
              <a:t>430BIM</a:t>
            </a:r>
            <a:r>
              <a:rPr lang="zh-CN" altLang="en-US" dirty="0">
                <a:solidFill>
                  <a:srgbClr val="FFD860"/>
                </a:solidFill>
              </a:rPr>
              <a:t>快课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525" y="3641221"/>
            <a:ext cx="1595535" cy="195702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14" dur="75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ldLvl="0"/>
      <p:bldP spid="54275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17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97283" name="任意多边形 4"/>
          <p:cNvSpPr/>
          <p:nvPr/>
        </p:nvSpPr>
        <p:spPr>
          <a:xfrm>
            <a:off x="11658600" y="6162675"/>
            <a:ext cx="635000" cy="400050"/>
          </a:xfrm>
          <a:custGeom>
            <a:avLst/>
            <a:gdLst>
              <a:gd name="txL" fmla="*/ 0 w 808522"/>
              <a:gd name="txT" fmla="*/ 0 h 510140"/>
              <a:gd name="txR" fmla="*/ 808522 w 808522"/>
              <a:gd name="txB" fmla="*/ 510140 h 510140"/>
            </a:gdLst>
            <a:ahLst/>
            <a:cxnLst>
              <a:cxn ang="0">
                <a:pos x="74782" y="0"/>
              </a:cxn>
              <a:cxn ang="0">
                <a:pos x="76220" y="0"/>
              </a:cxn>
              <a:cxn ang="0">
                <a:pos x="241603" y="0"/>
              </a:cxn>
              <a:cxn ang="0">
                <a:pos x="241603" y="151291"/>
              </a:cxn>
              <a:cxn ang="0">
                <a:pos x="76223" y="151291"/>
              </a:cxn>
              <a:cxn ang="0">
                <a:pos x="76220" y="151292"/>
              </a:cxn>
              <a:cxn ang="0">
                <a:pos x="76217" y="151291"/>
              </a:cxn>
              <a:cxn ang="0">
                <a:pos x="74782" y="151291"/>
              </a:cxn>
              <a:cxn ang="0">
                <a:pos x="74782" y="151148"/>
              </a:cxn>
              <a:cxn ang="0">
                <a:pos x="60859" y="149754"/>
              </a:cxn>
              <a:cxn ang="0">
                <a:pos x="0" y="75645"/>
              </a:cxn>
              <a:cxn ang="0">
                <a:pos x="60859" y="1537"/>
              </a:cxn>
              <a:cxn ang="0">
                <a:pos x="74782" y="144"/>
              </a:cxn>
            </a:cxnLst>
            <a:rect l="txL" t="txT" r="txR" b="tx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7284" name="TextBox 15"/>
          <p:cNvSpPr/>
          <p:nvPr/>
        </p:nvSpPr>
        <p:spPr>
          <a:xfrm>
            <a:off x="11737975" y="6208713"/>
            <a:ext cx="454025" cy="284162"/>
          </a:xfrm>
          <a:prstGeom prst="rect">
            <a:avLst/>
          </a:prstGeom>
          <a:noFill/>
          <a:ln w="9525">
            <a:noFill/>
          </a:ln>
        </p:spPr>
        <p:txBody>
          <a:bodyPr lIns="68558" tIns="34279" rIns="68558" bIns="34279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1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53255" name="矩形 3"/>
          <p:cNvSpPr/>
          <p:nvPr/>
        </p:nvSpPr>
        <p:spPr>
          <a:xfrm>
            <a:off x="4814888" y="596900"/>
            <a:ext cx="1825625" cy="585788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D86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关注我们</a:t>
            </a:r>
            <a:endParaRPr lang="zh-CN" altLang="en-US" sz="3200" dirty="0">
              <a:solidFill>
                <a:srgbClr val="FFD86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3256" name="文本框 37"/>
          <p:cNvSpPr/>
          <p:nvPr/>
        </p:nvSpPr>
        <p:spPr>
          <a:xfrm>
            <a:off x="6702425" y="844550"/>
            <a:ext cx="2308225" cy="338138"/>
          </a:xfrm>
          <a:prstGeom prst="rect">
            <a:avLst/>
          </a:prstGeom>
          <a:noFill/>
          <a:ln w="9525">
            <a:noFill/>
          </a:ln>
        </p:spPr>
        <p:txBody>
          <a:bodyPr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600" dirty="0">
                <a:solidFill>
                  <a:srgbClr val="FFD86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Concern</a:t>
            </a:r>
            <a:r>
              <a:rPr lang="zh-CN" altLang="en-US" sz="1600" dirty="0">
                <a:solidFill>
                  <a:srgbClr val="FFD86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srgbClr val="FFD86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Us</a:t>
            </a:r>
            <a:endParaRPr lang="zh-CN" altLang="en-US" sz="1600" dirty="0">
              <a:solidFill>
                <a:srgbClr val="FFD86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28"/>
          <p:cNvGrpSpPr/>
          <p:nvPr/>
        </p:nvGrpSpPr>
        <p:grpSpPr>
          <a:xfrm>
            <a:off x="4268788" y="619125"/>
            <a:ext cx="263525" cy="393700"/>
            <a:chOff x="0" y="0"/>
            <a:chExt cx="213756" cy="427512"/>
          </a:xfrm>
        </p:grpSpPr>
        <p:sp>
          <p:nvSpPr>
            <p:cNvPr id="97299" name="直接连接符 29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FFD860"/>
              </a:solidFill>
              <a:prstDash val="solid"/>
              <a:bevel/>
              <a:headEnd type="oval" w="med" len="med"/>
              <a:tailEnd type="oval" w="lg" len="lg"/>
            </a:ln>
          </p:spPr>
        </p:sp>
        <p:sp>
          <p:nvSpPr>
            <p:cNvPr id="97300" name="直接连接符 30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FFD860"/>
              </a:solidFill>
              <a:prstDash val="solid"/>
              <a:bevel/>
              <a:headEnd type="oval" w="med" len="med"/>
              <a:tailEnd type="oval" w="lg" len="lg"/>
            </a:ln>
          </p:spPr>
        </p:sp>
      </p:grpSp>
      <p:grpSp>
        <p:nvGrpSpPr>
          <p:cNvPr id="6" name="组合 5"/>
          <p:cNvGrpSpPr/>
          <p:nvPr/>
        </p:nvGrpSpPr>
        <p:grpSpPr>
          <a:xfrm>
            <a:off x="1805505" y="4617635"/>
            <a:ext cx="4320073" cy="873125"/>
            <a:chOff x="951722" y="4598987"/>
            <a:chExt cx="3391158" cy="873125"/>
          </a:xfrm>
        </p:grpSpPr>
        <p:sp>
          <p:nvSpPr>
            <p:cNvPr id="53253" name="Rectangle 28"/>
            <p:cNvSpPr/>
            <p:nvPr/>
          </p:nvSpPr>
          <p:spPr>
            <a:xfrm>
              <a:off x="951722" y="4598987"/>
              <a:ext cx="3219062" cy="873125"/>
            </a:xfrm>
            <a:prstGeom prst="rect">
              <a:avLst/>
            </a:prstGeom>
            <a:solidFill>
              <a:srgbClr val="FFD860">
                <a:alpha val="45097"/>
              </a:srgbClr>
            </a:solidFill>
            <a:ln w="12700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263" name="Text Box 20"/>
            <p:cNvSpPr/>
            <p:nvPr/>
          </p:nvSpPr>
          <p:spPr>
            <a:xfrm>
              <a:off x="1064678" y="4750629"/>
              <a:ext cx="327820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0" lvl="0" indent="0" eaLnBrk="1" fontAlgn="ctr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dirty="0">
                  <a:solidFill>
                    <a:srgbClr val="FFD86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官网：</a:t>
              </a:r>
              <a:r>
                <a:rPr lang="en-US" altLang="zh-CN" dirty="0">
                  <a:solidFill>
                    <a:srgbClr val="FFD86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www.</a:t>
              </a:r>
              <a:r>
                <a:rPr lang="en-US" altLang="zh-CN" dirty="0">
                  <a:solidFill>
                    <a:srgbClr val="FFD860"/>
                  </a:solidFill>
                  <a:ea typeface="宋体" panose="02010600030101010101" pitchFamily="2" charset="-122"/>
                </a:rPr>
                <a:t>glsbim</a:t>
              </a:r>
              <a:r>
                <a:rPr lang="en-US" altLang="zh-CN" dirty="0">
                  <a:solidFill>
                    <a:srgbClr val="FFD86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.com</a:t>
              </a:r>
            </a:p>
          </p:txBody>
        </p:sp>
      </p:grpSp>
      <p:pic>
        <p:nvPicPr>
          <p:cNvPr id="5326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3406" y="5678488"/>
            <a:ext cx="814388" cy="8143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8"/>
          <p:cNvGrpSpPr/>
          <p:nvPr/>
        </p:nvGrpSpPr>
        <p:grpSpPr>
          <a:xfrm>
            <a:off x="3559142" y="5678487"/>
            <a:ext cx="812800" cy="808038"/>
            <a:chOff x="0" y="0"/>
            <a:chExt cx="812800" cy="807030"/>
          </a:xfrm>
        </p:grpSpPr>
        <p:sp>
          <p:nvSpPr>
            <p:cNvPr id="97297" name="圆角矩形 4"/>
            <p:cNvSpPr/>
            <p:nvPr/>
          </p:nvSpPr>
          <p:spPr>
            <a:xfrm>
              <a:off x="0" y="0"/>
              <a:ext cx="812800" cy="807029"/>
            </a:xfrm>
            <a:prstGeom prst="roundRect">
              <a:avLst>
                <a:gd name="adj" fmla="val 10208"/>
              </a:avLst>
            </a:prstGeom>
            <a:solidFill>
              <a:schemeClr val="bg1"/>
            </a:solidFill>
            <a:ln w="12700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97298" name="Picture 39" descr="15_Twitter-iCo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"/>
              <a:ext cx="812800" cy="80702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792" y="1572409"/>
            <a:ext cx="2857500" cy="28575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6960637" y="4604534"/>
            <a:ext cx="3219062" cy="873125"/>
            <a:chOff x="951722" y="4598987"/>
            <a:chExt cx="3219062" cy="873125"/>
          </a:xfrm>
        </p:grpSpPr>
        <p:sp>
          <p:nvSpPr>
            <p:cNvPr id="25" name="Rectangle 28"/>
            <p:cNvSpPr/>
            <p:nvPr/>
          </p:nvSpPr>
          <p:spPr>
            <a:xfrm>
              <a:off x="951722" y="4598987"/>
              <a:ext cx="3219062" cy="873125"/>
            </a:xfrm>
            <a:prstGeom prst="rect">
              <a:avLst/>
            </a:prstGeom>
            <a:solidFill>
              <a:srgbClr val="FFD860">
                <a:alpha val="45097"/>
              </a:srgbClr>
            </a:solidFill>
            <a:ln w="12700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Text Box 20"/>
            <p:cNvSpPr/>
            <p:nvPr/>
          </p:nvSpPr>
          <p:spPr>
            <a:xfrm>
              <a:off x="1064678" y="4750302"/>
              <a:ext cx="2874865" cy="5238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pitchFamily="3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sym typeface="Calibri" panose="020F0502020204030204" pitchFamily="34" charset="0"/>
                </a:defRPr>
              </a:lvl5pPr>
            </a:lstStyle>
            <a:p>
              <a:pPr marL="0" lvl="0" indent="0" algn="ctr" eaLnBrk="1" fontAlgn="ctr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dirty="0">
                  <a:solidFill>
                    <a:srgbClr val="FFD86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公众号：</a:t>
              </a:r>
              <a:r>
                <a:rPr lang="en-US" altLang="zh-CN" dirty="0" err="1">
                  <a:solidFill>
                    <a:srgbClr val="FFD86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GlsBIM</a:t>
              </a:r>
              <a:endParaRPr lang="en-US" altLang="zh-CN" dirty="0">
                <a:solidFill>
                  <a:srgbClr val="FFD86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024" y="1464861"/>
            <a:ext cx="2857500" cy="2857500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5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 bldLvl="0"/>
      <p:bldP spid="53256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2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4098" name="矩形 5"/>
          <p:cNvSpPr/>
          <p:nvPr/>
        </p:nvSpPr>
        <p:spPr>
          <a:xfrm>
            <a:off x="1427163" y="2408238"/>
            <a:ext cx="9337675" cy="3684587"/>
          </a:xfrm>
          <a:prstGeom prst="rect">
            <a:avLst/>
          </a:prstGeom>
          <a:solidFill>
            <a:srgbClr val="FFD860">
              <a:alpha val="29803"/>
            </a:srgbClr>
          </a:solidFill>
          <a:ln w="19050" cap="flat" cmpd="sng">
            <a:solidFill>
              <a:srgbClr val="FFD86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0" name="TextBox 18"/>
          <p:cNvSpPr/>
          <p:nvPr/>
        </p:nvSpPr>
        <p:spPr>
          <a:xfrm>
            <a:off x="1234747" y="1661876"/>
            <a:ext cx="3798461" cy="615545"/>
          </a:xfrm>
          <a:prstGeom prst="rect">
            <a:avLst/>
          </a:prstGeom>
          <a:noFill/>
          <a:ln w="9525">
            <a:noFill/>
          </a:ln>
        </p:spPr>
        <p:txBody>
          <a:bodyPr wrap="none" lIns="121912" tIns="60956" rIns="121912" bIns="6095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D860"/>
                </a:solidFill>
                <a:sym typeface="方正兰亭黑_GBK" pitchFamily="2" charset="-122"/>
              </a:rPr>
              <a:t>橄榄山</a:t>
            </a:r>
            <a:r>
              <a:rPr lang="en-US" altLang="zh-CN" sz="3200" dirty="0">
                <a:solidFill>
                  <a:srgbClr val="FFD860"/>
                </a:solidFill>
                <a:sym typeface="方正兰亭黑_GBK" pitchFamily="2" charset="-122"/>
              </a:rPr>
              <a:t>430BIM</a:t>
            </a:r>
            <a:r>
              <a:rPr lang="zh-CN" altLang="en-US" sz="3200" dirty="0">
                <a:solidFill>
                  <a:srgbClr val="FFD860"/>
                </a:solidFill>
                <a:sym typeface="方正兰亭黑_GBK" pitchFamily="2" charset="-122"/>
              </a:rPr>
              <a:t>快课</a:t>
            </a:r>
            <a:endParaRPr lang="zh-CN" altLang="en-US" sz="1050" dirty="0">
              <a:solidFill>
                <a:srgbClr val="FFD8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" name="组合 30"/>
          <p:cNvGrpSpPr/>
          <p:nvPr/>
        </p:nvGrpSpPr>
        <p:grpSpPr bwMode="auto">
          <a:xfrm>
            <a:off x="9764031" y="1726407"/>
            <a:ext cx="1416050" cy="1363661"/>
            <a:chOff x="0" y="0"/>
            <a:chExt cx="312738" cy="301626"/>
          </a:xfrm>
          <a:solidFill>
            <a:srgbClr val="FFD860"/>
          </a:solidFill>
        </p:grpSpPr>
        <p:sp>
          <p:nvSpPr>
            <p:cNvPr id="10" name="Freeform 252"/>
            <p:cNvSpPr>
              <a:spLocks noChangeArrowheads="1"/>
            </p:cNvSpPr>
            <p:nvPr/>
          </p:nvSpPr>
          <p:spPr bwMode="auto">
            <a:xfrm>
              <a:off x="49213" y="682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7"/>
                <a:gd name="T55" fmla="*/ 0 h 62"/>
                <a:gd name="T56" fmla="*/ 57 w 57"/>
                <a:gd name="T57" fmla="*/ 62 h 6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1" name="Freeform 253"/>
            <p:cNvSpPr>
              <a:spLocks noChangeArrowheads="1"/>
            </p:cNvSpPr>
            <p:nvPr/>
          </p:nvSpPr>
          <p:spPr bwMode="auto">
            <a:xfrm>
              <a:off x="0" y="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3"/>
                <a:gd name="T52" fmla="*/ 0 h 45"/>
                <a:gd name="T53" fmla="*/ 83 w 8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811486" y="2754711"/>
            <a:ext cx="856902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FD700"/>
                </a:solidFill>
                <a:sym typeface="方正兰亭黑_GBK" pitchFamily="2" charset="-122"/>
              </a:rPr>
              <a:t>专题</a:t>
            </a:r>
            <a:endParaRPr lang="en-US" altLang="zh-CN" sz="3200" dirty="0">
              <a:solidFill>
                <a:srgbClr val="FFD700"/>
              </a:solidFill>
              <a:sym typeface="方正兰亭黑_GBK" pitchFamily="2" charset="-122"/>
            </a:endParaRPr>
          </a:p>
          <a:p>
            <a:pPr algn="ctr"/>
            <a:r>
              <a:rPr lang="en-US" altLang="zh-CN" sz="3200" dirty="0">
                <a:solidFill>
                  <a:srgbClr val="FFD860"/>
                </a:solidFill>
                <a:sym typeface="方正兰亭黑_GBK" pitchFamily="2" charset="-122"/>
              </a:rPr>
              <a:t>	</a:t>
            </a:r>
            <a:r>
              <a:rPr lang="zh-CN" altLang="en-US" sz="3200" dirty="0">
                <a:solidFill>
                  <a:srgbClr val="FFD860"/>
                </a:solidFill>
                <a:sym typeface="方正兰亭黑_GBK" pitchFamily="2" charset="-122"/>
              </a:rPr>
              <a:t>一招解决</a:t>
            </a:r>
            <a:r>
              <a:rPr lang="en-US" altLang="zh-CN" sz="3200" dirty="0">
                <a:solidFill>
                  <a:srgbClr val="FFD860"/>
                </a:solidFill>
                <a:sym typeface="方正兰亭黑_GBK" pitchFamily="2" charset="-122"/>
              </a:rPr>
              <a:t>Revit</a:t>
            </a:r>
            <a:r>
              <a:rPr lang="zh-CN" altLang="en-US" sz="3200" dirty="0">
                <a:solidFill>
                  <a:srgbClr val="FFD860"/>
                </a:solidFill>
                <a:sym typeface="方正兰亭黑_GBK" pitchFamily="2" charset="-122"/>
              </a:rPr>
              <a:t>在装饰建模中，墙地面铺砖的难题</a:t>
            </a:r>
            <a:endParaRPr sz="3200" dirty="0">
              <a:solidFill>
                <a:srgbClr val="FFD860"/>
              </a:solidFill>
              <a:sym typeface="方正兰亭黑_GBK" pitchFamily="2" charset="-122"/>
            </a:endParaRPr>
          </a:p>
          <a:p>
            <a:pPr algn="ctr"/>
            <a:endParaRPr lang="en-US" altLang="zh-CN" sz="2800" dirty="0">
              <a:solidFill>
                <a:srgbClr val="FFD860"/>
              </a:solidFill>
              <a:sym typeface="方正兰亭黑_GBK" pitchFamily="2" charset="-122"/>
            </a:endParaRPr>
          </a:p>
          <a:p>
            <a:pPr algn="ctr"/>
            <a:r>
              <a:rPr lang="en-US" altLang="zh-CN" sz="2400" dirty="0">
                <a:solidFill>
                  <a:srgbClr val="FFD860"/>
                </a:solidFill>
                <a:sym typeface="方正兰亭黑_GBK" pitchFamily="2" charset="-122"/>
              </a:rPr>
              <a:t>PS:</a:t>
            </a:r>
            <a:r>
              <a:rPr lang="zh-CN" altLang="en-US" sz="2400" dirty="0">
                <a:solidFill>
                  <a:srgbClr val="FFD860"/>
                </a:solidFill>
                <a:sym typeface="方正兰亭黑_GBK" pitchFamily="2" charset="-122"/>
              </a:rPr>
              <a:t>每月双周四下午三点三十分钟</a:t>
            </a:r>
            <a:endParaRPr lang="zh-CN" altLang="en-US" sz="1000" dirty="0">
              <a:solidFill>
                <a:srgbClr val="FFD8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</p:txBody>
      </p:sp>
      <p:sp>
        <p:nvSpPr>
          <p:cNvPr id="13" name="文本框 12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Horizontal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filter="fade">
                                      <p:cBhvr>
                                        <p:cTn id="1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/>
      <p:bldP spid="4100" grpId="0" bldLvl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7D705A53-403A-40A6-83CA-8A21926DC18A}" type="slidenum">
              <a:rPr lang="zh-CN" altLang="en-US" sz="1200" smtClean="0">
                <a:solidFill>
                  <a:srgbClr val="898989"/>
                </a:solidFill>
                <a:sym typeface="方正兰亭黑_GBK" pitchFamily="2" charset="-122"/>
              </a:rPr>
              <a:t>3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5122" name="流程图: 手动输入 10"/>
          <p:cNvSpPr>
            <a:spLocks noChangeArrowheads="1"/>
          </p:cNvSpPr>
          <p:nvPr/>
        </p:nvSpPr>
        <p:spPr bwMode="auto">
          <a:xfrm rot="-5400000">
            <a:off x="8733632" y="-238919"/>
            <a:ext cx="1257300" cy="5684837"/>
          </a:xfrm>
          <a:prstGeom prst="flowChartManualInput">
            <a:avLst/>
          </a:prstGeom>
          <a:solidFill>
            <a:srgbClr val="FFD860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TextBox 59"/>
          <p:cNvSpPr>
            <a:spLocks noChangeArrowheads="1"/>
          </p:cNvSpPr>
          <p:nvPr/>
        </p:nvSpPr>
        <p:spPr bwMode="auto">
          <a:xfrm flipH="1">
            <a:off x="7981950" y="2251075"/>
            <a:ext cx="33131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D860"/>
                </a:solidFill>
                <a:sym typeface="方正兰亭黑_GBK" pitchFamily="2" charset="-122"/>
              </a:rPr>
              <a:t>内容 </a:t>
            </a:r>
            <a:r>
              <a:rPr lang="en-US" altLang="zh-CN" sz="3600" dirty="0">
                <a:solidFill>
                  <a:srgbClr val="FFD860"/>
                </a:solidFill>
                <a:sym typeface="方正兰亭黑_GBK" pitchFamily="2" charset="-122"/>
              </a:rPr>
              <a:t>/ </a:t>
            </a:r>
            <a:r>
              <a:rPr lang="en-US" altLang="zh-CN" sz="2400" dirty="0">
                <a:solidFill>
                  <a:srgbClr val="FFD860"/>
                </a:solidFill>
                <a:sym typeface="方正兰亭黑_GBK" pitchFamily="2" charset="-122"/>
              </a:rPr>
              <a:t>CONTENTS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  <p:sp>
        <p:nvSpPr>
          <p:cNvPr id="18" name="矩形 99"/>
          <p:cNvSpPr>
            <a:spLocks noChangeArrowheads="1"/>
          </p:cNvSpPr>
          <p:nvPr/>
        </p:nvSpPr>
        <p:spPr bwMode="auto">
          <a:xfrm>
            <a:off x="2443814" y="4521345"/>
            <a:ext cx="1435754" cy="18000"/>
          </a:xfrm>
          <a:prstGeom prst="rect">
            <a:avLst/>
          </a:prstGeom>
          <a:solidFill>
            <a:srgbClr val="FFD86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TextBox 64"/>
          <p:cNvSpPr>
            <a:spLocks noChangeArrowheads="1"/>
          </p:cNvSpPr>
          <p:nvPr/>
        </p:nvSpPr>
        <p:spPr bwMode="auto">
          <a:xfrm>
            <a:off x="1036039" y="5061094"/>
            <a:ext cx="20313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FFD86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PART 01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D860"/>
                </a:solidFill>
              </a:rPr>
              <a:t>房间装修使用技巧</a:t>
            </a:r>
            <a:endParaRPr lang="zh-CN" altLang="en-US" sz="1600" dirty="0">
              <a:solidFill>
                <a:srgbClr val="FFD860"/>
              </a:solidFill>
              <a:latin typeface="AvantGarde LT Book" pitchFamily="2" charset="0"/>
              <a:sym typeface="Arial" panose="020B0604020202020204" pitchFamily="34" charset="0"/>
            </a:endParaRPr>
          </a:p>
        </p:txBody>
      </p:sp>
      <p:sp>
        <p:nvSpPr>
          <p:cNvPr id="20" name="TextBox 65"/>
          <p:cNvSpPr>
            <a:spLocks noChangeArrowheads="1"/>
          </p:cNvSpPr>
          <p:nvPr/>
        </p:nvSpPr>
        <p:spPr bwMode="auto">
          <a:xfrm>
            <a:off x="3167591" y="5061094"/>
            <a:ext cx="22621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FFD86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PART 02</a:t>
            </a:r>
            <a:endParaRPr lang="zh-CN" altLang="en-US" sz="1800" dirty="0">
              <a:solidFill>
                <a:srgbClr val="FFD86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D860"/>
                </a:solidFill>
              </a:rPr>
              <a:t>梁板窗抹灰使用技巧</a:t>
            </a:r>
            <a:endParaRPr lang="en-US" altLang="zh-CN" sz="1800" dirty="0">
              <a:solidFill>
                <a:srgbClr val="FFD860"/>
              </a:solidFill>
            </a:endParaRPr>
          </a:p>
        </p:txBody>
      </p:sp>
      <p:sp>
        <p:nvSpPr>
          <p:cNvPr id="21" name="TextBox 66"/>
          <p:cNvSpPr>
            <a:spLocks noChangeArrowheads="1"/>
          </p:cNvSpPr>
          <p:nvPr/>
        </p:nvSpPr>
        <p:spPr bwMode="auto">
          <a:xfrm>
            <a:off x="5557874" y="5052362"/>
            <a:ext cx="27238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FFD86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PART 03</a:t>
            </a:r>
            <a:endParaRPr lang="zh-CN" altLang="en-US" sz="1800" dirty="0">
              <a:solidFill>
                <a:srgbClr val="FFD86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D860"/>
                </a:solidFill>
              </a:rPr>
              <a:t>卫生间地漏位置铺砖技巧</a:t>
            </a:r>
            <a:endParaRPr lang="en-US" altLang="zh-CN" sz="1800" dirty="0">
              <a:solidFill>
                <a:srgbClr val="FFD860"/>
              </a:solidFill>
            </a:endParaRPr>
          </a:p>
        </p:txBody>
      </p:sp>
      <p:sp>
        <p:nvSpPr>
          <p:cNvPr id="22" name="TextBox 67"/>
          <p:cNvSpPr>
            <a:spLocks noChangeArrowheads="1"/>
          </p:cNvSpPr>
          <p:nvPr/>
        </p:nvSpPr>
        <p:spPr bwMode="auto">
          <a:xfrm>
            <a:off x="8572678" y="5061094"/>
            <a:ext cx="2031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FFD86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PART 04</a:t>
            </a:r>
            <a:endParaRPr lang="zh-CN" altLang="en-US" sz="1800" dirty="0">
              <a:solidFill>
                <a:srgbClr val="FFD86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D86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墙砖正铺使用技巧</a:t>
            </a:r>
            <a:endParaRPr lang="en-US" altLang="zh-CN" sz="1800" dirty="0">
              <a:solidFill>
                <a:srgbClr val="FFD86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91"/>
          <p:cNvSpPr>
            <a:spLocks noChangeArrowheads="1"/>
          </p:cNvSpPr>
          <p:nvPr/>
        </p:nvSpPr>
        <p:spPr bwMode="auto">
          <a:xfrm>
            <a:off x="1262714" y="4541981"/>
            <a:ext cx="396875" cy="17463"/>
          </a:xfrm>
          <a:prstGeom prst="rect">
            <a:avLst/>
          </a:prstGeom>
          <a:solidFill>
            <a:srgbClr val="FFD86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矩形 107"/>
          <p:cNvSpPr>
            <a:spLocks noChangeArrowheads="1"/>
          </p:cNvSpPr>
          <p:nvPr/>
        </p:nvSpPr>
        <p:spPr bwMode="auto">
          <a:xfrm>
            <a:off x="4660618" y="4525155"/>
            <a:ext cx="1867055" cy="18000"/>
          </a:xfrm>
          <a:prstGeom prst="rect">
            <a:avLst/>
          </a:prstGeom>
          <a:solidFill>
            <a:srgbClr val="FFD86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矩形 108"/>
          <p:cNvSpPr>
            <a:spLocks noChangeArrowheads="1"/>
          </p:cNvSpPr>
          <p:nvPr/>
        </p:nvSpPr>
        <p:spPr bwMode="auto">
          <a:xfrm>
            <a:off x="7314756" y="4524043"/>
            <a:ext cx="1829298" cy="18000"/>
          </a:xfrm>
          <a:prstGeom prst="rect">
            <a:avLst/>
          </a:prstGeom>
          <a:solidFill>
            <a:srgbClr val="FFD86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" name="矩形 109"/>
          <p:cNvSpPr>
            <a:spLocks noChangeArrowheads="1"/>
          </p:cNvSpPr>
          <p:nvPr/>
        </p:nvSpPr>
        <p:spPr bwMode="auto">
          <a:xfrm>
            <a:off x="9926638" y="4526683"/>
            <a:ext cx="677365" cy="18000"/>
          </a:xfrm>
          <a:prstGeom prst="rect">
            <a:avLst/>
          </a:prstGeom>
          <a:solidFill>
            <a:srgbClr val="FFD86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9" name="组合 155"/>
          <p:cNvGrpSpPr/>
          <p:nvPr/>
        </p:nvGrpSpPr>
        <p:grpSpPr bwMode="auto">
          <a:xfrm>
            <a:off x="1659589" y="4157806"/>
            <a:ext cx="784225" cy="784225"/>
            <a:chOff x="0" y="0"/>
            <a:chExt cx="784512" cy="784512"/>
          </a:xfrm>
        </p:grpSpPr>
        <p:sp>
          <p:nvSpPr>
            <p:cNvPr id="30" name="椭圆 156"/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FFD860">
                <a:alpha val="29803"/>
              </a:srgbClr>
            </a:solidFill>
            <a:ln w="12700">
              <a:solidFill>
                <a:srgbClr val="FFD860"/>
              </a:solidFill>
              <a:beve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任意多边形 157"/>
            <p:cNvSpPr>
              <a:spLocks noChangeArrowheads="1"/>
            </p:cNvSpPr>
            <p:nvPr/>
          </p:nvSpPr>
          <p:spPr bwMode="auto">
            <a:xfrm>
              <a:off x="132612" y="128939"/>
              <a:ext cx="519288" cy="503774"/>
            </a:xfrm>
            <a:custGeom>
              <a:avLst/>
              <a:gdLst>
                <a:gd name="T0" fmla="*/ 262805 w 519288"/>
                <a:gd name="T1" fmla="*/ 111558 h 503774"/>
                <a:gd name="T2" fmla="*/ 439744 w 519288"/>
                <a:gd name="T3" fmla="*/ 276036 h 503774"/>
                <a:gd name="T4" fmla="*/ 439744 w 519288"/>
                <a:gd name="T5" fmla="*/ 484796 h 503774"/>
                <a:gd name="T6" fmla="*/ 433425 w 519288"/>
                <a:gd name="T7" fmla="*/ 503774 h 503774"/>
                <a:gd name="T8" fmla="*/ 414467 w 519288"/>
                <a:gd name="T9" fmla="*/ 503774 h 503774"/>
                <a:gd name="T10" fmla="*/ 319678 w 519288"/>
                <a:gd name="T11" fmla="*/ 503774 h 503774"/>
                <a:gd name="T12" fmla="*/ 313359 w 519288"/>
                <a:gd name="T13" fmla="*/ 503774 h 503774"/>
                <a:gd name="T14" fmla="*/ 307040 w 519288"/>
                <a:gd name="T15" fmla="*/ 497448 h 503774"/>
                <a:gd name="T16" fmla="*/ 307040 w 519288"/>
                <a:gd name="T17" fmla="*/ 396231 h 503774"/>
                <a:gd name="T18" fmla="*/ 212251 w 519288"/>
                <a:gd name="T19" fmla="*/ 396231 h 503774"/>
                <a:gd name="T20" fmla="*/ 212251 w 519288"/>
                <a:gd name="T21" fmla="*/ 497448 h 503774"/>
                <a:gd name="T22" fmla="*/ 212251 w 519288"/>
                <a:gd name="T23" fmla="*/ 503774 h 503774"/>
                <a:gd name="T24" fmla="*/ 199612 w 519288"/>
                <a:gd name="T25" fmla="*/ 503774 h 503774"/>
                <a:gd name="T26" fmla="*/ 104823 w 519288"/>
                <a:gd name="T27" fmla="*/ 503774 h 503774"/>
                <a:gd name="T28" fmla="*/ 92185 w 519288"/>
                <a:gd name="T29" fmla="*/ 503774 h 503774"/>
                <a:gd name="T30" fmla="*/ 79546 w 519288"/>
                <a:gd name="T31" fmla="*/ 484796 h 503774"/>
                <a:gd name="T32" fmla="*/ 79546 w 519288"/>
                <a:gd name="T33" fmla="*/ 276036 h 503774"/>
                <a:gd name="T34" fmla="*/ 259644 w 519288"/>
                <a:gd name="T35" fmla="*/ 0 h 503774"/>
                <a:gd name="T36" fmla="*/ 281809 w 519288"/>
                <a:gd name="T37" fmla="*/ 9516 h 503774"/>
                <a:gd name="T38" fmla="*/ 370468 w 519288"/>
                <a:gd name="T39" fmla="*/ 91992 h 503774"/>
                <a:gd name="T40" fmla="*/ 370468 w 519288"/>
                <a:gd name="T41" fmla="*/ 22205 h 503774"/>
                <a:gd name="T42" fmla="*/ 383134 w 519288"/>
                <a:gd name="T43" fmla="*/ 9516 h 503774"/>
                <a:gd name="T44" fmla="*/ 414798 w 519288"/>
                <a:gd name="T45" fmla="*/ 9516 h 503774"/>
                <a:gd name="T46" fmla="*/ 427463 w 519288"/>
                <a:gd name="T47" fmla="*/ 22205 h 503774"/>
                <a:gd name="T48" fmla="*/ 427463 w 519288"/>
                <a:gd name="T49" fmla="*/ 142746 h 503774"/>
                <a:gd name="T50" fmla="*/ 509789 w 519288"/>
                <a:gd name="T51" fmla="*/ 218877 h 503774"/>
                <a:gd name="T52" fmla="*/ 509789 w 519288"/>
                <a:gd name="T53" fmla="*/ 269631 h 503774"/>
                <a:gd name="T54" fmla="*/ 465460 w 519288"/>
                <a:gd name="T55" fmla="*/ 269631 h 503774"/>
                <a:gd name="T56" fmla="*/ 262810 w 519288"/>
                <a:gd name="T57" fmla="*/ 79303 h 503774"/>
                <a:gd name="T58" fmla="*/ 60161 w 519288"/>
                <a:gd name="T59" fmla="*/ 269631 h 503774"/>
                <a:gd name="T60" fmla="*/ 34830 w 519288"/>
                <a:gd name="T61" fmla="*/ 275975 h 503774"/>
                <a:gd name="T62" fmla="*/ 9499 w 519288"/>
                <a:gd name="T63" fmla="*/ 269631 h 503774"/>
                <a:gd name="T64" fmla="*/ 9499 w 519288"/>
                <a:gd name="T65" fmla="*/ 218877 h 503774"/>
                <a:gd name="T66" fmla="*/ 237479 w 519288"/>
                <a:gd name="T67" fmla="*/ 9516 h 503774"/>
                <a:gd name="T68" fmla="*/ 259644 w 519288"/>
                <a:gd name="T69" fmla="*/ 0 h 5037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19288"/>
                <a:gd name="T106" fmla="*/ 0 h 503774"/>
                <a:gd name="T107" fmla="*/ 519288 w 519288"/>
                <a:gd name="T108" fmla="*/ 503774 h 50377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lnTo>
                    <a:pt x="262805" y="111558"/>
                  </a:ln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rgbClr val="FFD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879569" y="4149868"/>
            <a:ext cx="784225" cy="784225"/>
            <a:chOff x="3559175" y="4054475"/>
            <a:chExt cx="784225" cy="784225"/>
          </a:xfrm>
        </p:grpSpPr>
        <p:sp>
          <p:nvSpPr>
            <p:cNvPr id="33" name="椭圆 153"/>
            <p:cNvSpPr>
              <a:spLocks noChangeArrowheads="1"/>
            </p:cNvSpPr>
            <p:nvPr/>
          </p:nvSpPr>
          <p:spPr bwMode="auto">
            <a:xfrm>
              <a:off x="3559175" y="4054475"/>
              <a:ext cx="784225" cy="784225"/>
            </a:xfrm>
            <a:prstGeom prst="ellipse">
              <a:avLst/>
            </a:prstGeom>
            <a:solidFill>
              <a:srgbClr val="FFD860">
                <a:alpha val="29803"/>
              </a:srgbClr>
            </a:solidFill>
            <a:ln w="12700">
              <a:solidFill>
                <a:srgbClr val="FFD860"/>
              </a:solidFill>
              <a:beve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8851" y="4153981"/>
              <a:ext cx="458466" cy="586837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6527674" y="4149074"/>
            <a:ext cx="784225" cy="784225"/>
            <a:chOff x="5703888" y="4054475"/>
            <a:chExt cx="784225" cy="784225"/>
          </a:xfrm>
        </p:grpSpPr>
        <p:sp>
          <p:nvSpPr>
            <p:cNvPr id="36" name="椭圆 134"/>
            <p:cNvSpPr>
              <a:spLocks noChangeArrowheads="1"/>
            </p:cNvSpPr>
            <p:nvPr/>
          </p:nvSpPr>
          <p:spPr bwMode="auto">
            <a:xfrm>
              <a:off x="5703888" y="4054475"/>
              <a:ext cx="784225" cy="784225"/>
            </a:xfrm>
            <a:prstGeom prst="ellipse">
              <a:avLst/>
            </a:prstGeom>
            <a:solidFill>
              <a:srgbClr val="FFD860">
                <a:alpha val="29803"/>
              </a:srgbClr>
            </a:solidFill>
            <a:ln w="12700">
              <a:solidFill>
                <a:srgbClr val="FFD860"/>
              </a:solidFill>
              <a:beve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9620" l="0" r="99659">
                          <a14:foregroundMark x1="13140" y1="22053" x2="48294" y2="21103"/>
                          <a14:foregroundMark x1="48123" y1="21483" x2="48123" y2="21483"/>
                          <a14:foregroundMark x1="97611" y1="49430" x2="98294" y2="73004"/>
                          <a14:backgroundMark x1="853" y1="1521" x2="2389" y2="133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3571" y="4219239"/>
              <a:ext cx="588151" cy="527931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9144054" y="4157806"/>
            <a:ext cx="784225" cy="784225"/>
            <a:chOff x="7875006" y="4054475"/>
            <a:chExt cx="784225" cy="784225"/>
          </a:xfrm>
        </p:grpSpPr>
        <p:sp>
          <p:nvSpPr>
            <p:cNvPr id="39" name="椭圆 145"/>
            <p:cNvSpPr>
              <a:spLocks noChangeArrowheads="1"/>
            </p:cNvSpPr>
            <p:nvPr/>
          </p:nvSpPr>
          <p:spPr bwMode="auto">
            <a:xfrm>
              <a:off x="7875006" y="4054475"/>
              <a:ext cx="784225" cy="784225"/>
            </a:xfrm>
            <a:prstGeom prst="ellipse">
              <a:avLst/>
            </a:prstGeom>
            <a:solidFill>
              <a:srgbClr val="FFD860">
                <a:alpha val="29803"/>
              </a:srgbClr>
            </a:solidFill>
            <a:ln w="12700">
              <a:solidFill>
                <a:srgbClr val="FFD860"/>
              </a:solidFill>
              <a:beve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0" r="100000">
                          <a14:foregroundMark x1="51365" y1="10068" x2="51877" y2="341"/>
                          <a14:foregroundMark x1="78498" y1="20648" x2="84983" y2="15017"/>
                          <a14:foregroundMark x1="90614" y1="48635" x2="98294" y2="48123"/>
                          <a14:foregroundMark x1="19966" y1="20307" x2="15700" y2="15358"/>
                          <a14:foregroundMark x1="9556" y1="47782" x2="1706" y2="476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4974" y="4119104"/>
              <a:ext cx="632115" cy="63211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1" dur="3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7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5" dur="35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75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3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9" dur="35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7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4" dur="35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175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 autoUpdateAnimBg="0"/>
      <p:bldP spid="5123" grpId="0" bldLvl="0" autoUpdateAnimBg="0"/>
      <p:bldP spid="18" grpId="0" bldLvl="0" animBg="1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4" grpId="0" bldLvl="0" animBg="1" autoUpdateAnimBg="0"/>
      <p:bldP spid="25" grpId="0" bldLvl="0" animBg="1" autoUpdateAnimBg="0"/>
      <p:bldP spid="26" grpId="0" bldLvl="0" animBg="1" autoUpdateAnimBg="0"/>
      <p:bldP spid="27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4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6149" name="TextBox 18"/>
          <p:cNvSpPr/>
          <p:nvPr/>
        </p:nvSpPr>
        <p:spPr>
          <a:xfrm>
            <a:off x="4608513" y="2981325"/>
            <a:ext cx="2974975" cy="461963"/>
          </a:xfrm>
          <a:prstGeom prst="rect">
            <a:avLst/>
          </a:prstGeom>
          <a:noFill/>
          <a:ln w="9525">
            <a:noFill/>
          </a:ln>
        </p:spPr>
        <p:txBody>
          <a:bodyPr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D860"/>
                </a:solidFill>
                <a:latin typeface="Arial" panose="020B0604020202020204" pitchFamily="34" charset="0"/>
                <a:ea typeface="Dotum" pitchFamily="34" charset="-127"/>
                <a:sym typeface="Arial" panose="020B0604020202020204" pitchFamily="34" charset="0"/>
              </a:rPr>
              <a:t>About us</a:t>
            </a:r>
            <a:endParaRPr lang="zh-CN" altLang="en-US" sz="2400" dirty="0">
              <a:solidFill>
                <a:srgbClr val="FFD860"/>
              </a:solidFill>
              <a:latin typeface="Arial" panose="020B0604020202020204" pitchFamily="34" charset="0"/>
              <a:ea typeface="Dotum" pitchFamily="34" charset="-127"/>
              <a:sym typeface="Arial" panose="020B0604020202020204" pitchFamily="34" charset="0"/>
            </a:endParaRPr>
          </a:p>
        </p:txBody>
      </p:sp>
      <p:sp>
        <p:nvSpPr>
          <p:cNvPr id="6150" name="文本框 8"/>
          <p:cNvSpPr/>
          <p:nvPr/>
        </p:nvSpPr>
        <p:spPr>
          <a:xfrm>
            <a:off x="4189413" y="3387725"/>
            <a:ext cx="3813175" cy="923925"/>
          </a:xfrm>
          <a:prstGeom prst="rect">
            <a:avLst/>
          </a:prstGeom>
          <a:noFill/>
          <a:ln w="9525">
            <a:noFill/>
          </a:ln>
        </p:spPr>
        <p:txBody>
          <a:bodyPr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400" dirty="0">
                <a:solidFill>
                  <a:srgbClr val="FFD860"/>
                </a:solidFill>
                <a:sym typeface="方正兰亭黑_GBK" pitchFamily="2" charset="-122"/>
              </a:rPr>
              <a:t>可以实现的</a:t>
            </a:r>
          </a:p>
        </p:txBody>
      </p:sp>
      <p:sp>
        <p:nvSpPr>
          <p:cNvPr id="6151" name="矩形 51"/>
          <p:cNvSpPr/>
          <p:nvPr/>
        </p:nvSpPr>
        <p:spPr>
          <a:xfrm>
            <a:off x="4824356" y="4373246"/>
            <a:ext cx="2620962" cy="523216"/>
          </a:xfrm>
          <a:prstGeom prst="rect">
            <a:avLst/>
          </a:prstGeom>
          <a:noFill/>
          <a:ln w="9525">
            <a:noFill/>
          </a:ln>
        </p:spPr>
        <p:txBody>
          <a:bodyPr wrap="square"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dirty="0">
                <a:solidFill>
                  <a:srgbClr val="FFD860"/>
                </a:solidFill>
                <a:latin typeface="AvantGarde LT Book" pitchFamily="2" charset="0"/>
                <a:sym typeface="Arial" panose="020B0604020202020204" pitchFamily="34" charset="0"/>
              </a:rPr>
              <a:t>Can be realized</a:t>
            </a:r>
            <a:endParaRPr lang="zh-CN" altLang="en-US" dirty="0">
              <a:solidFill>
                <a:srgbClr val="FFD860"/>
              </a:solidFill>
              <a:latin typeface="AvantGarde LT Book" pitchFamily="2" charset="0"/>
              <a:sym typeface="Arial" panose="020B0604020202020204" pitchFamily="34" charset="0"/>
            </a:endParaRPr>
          </a:p>
        </p:txBody>
      </p:sp>
      <p:sp>
        <p:nvSpPr>
          <p:cNvPr id="6152" name="直接连接符 4"/>
          <p:cNvSpPr/>
          <p:nvPr/>
        </p:nvSpPr>
        <p:spPr>
          <a:xfrm>
            <a:off x="4786313" y="4391025"/>
            <a:ext cx="2620962" cy="0"/>
          </a:xfrm>
          <a:prstGeom prst="line">
            <a:avLst/>
          </a:prstGeom>
          <a:ln w="19050" cap="flat" cmpd="sng">
            <a:solidFill>
              <a:srgbClr val="FFD860"/>
            </a:solidFill>
            <a:prstDash val="solid"/>
            <a:bevel/>
            <a:headEnd type="none" w="med" len="med"/>
            <a:tailEnd type="none" w="med" len="med"/>
          </a:ln>
        </p:spPr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942" y="1534161"/>
            <a:ext cx="1367790" cy="136779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11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20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/>
      <p:bldP spid="6150" grpId="0" bldLvl="0"/>
      <p:bldP spid="6151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5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35843" name="任意多边形 4"/>
          <p:cNvSpPr/>
          <p:nvPr/>
        </p:nvSpPr>
        <p:spPr>
          <a:xfrm>
            <a:off x="11658600" y="6162675"/>
            <a:ext cx="635000" cy="400050"/>
          </a:xfrm>
          <a:custGeom>
            <a:avLst/>
            <a:gdLst>
              <a:gd name="txL" fmla="*/ 0 w 808522"/>
              <a:gd name="txT" fmla="*/ 0 h 510140"/>
              <a:gd name="txR" fmla="*/ 808522 w 808522"/>
              <a:gd name="txB" fmla="*/ 510140 h 510140"/>
            </a:gdLst>
            <a:ahLst/>
            <a:cxnLst>
              <a:cxn ang="0">
                <a:pos x="74782" y="0"/>
              </a:cxn>
              <a:cxn ang="0">
                <a:pos x="76220" y="0"/>
              </a:cxn>
              <a:cxn ang="0">
                <a:pos x="241603" y="0"/>
              </a:cxn>
              <a:cxn ang="0">
                <a:pos x="241603" y="151291"/>
              </a:cxn>
              <a:cxn ang="0">
                <a:pos x="76223" y="151291"/>
              </a:cxn>
              <a:cxn ang="0">
                <a:pos x="76220" y="151292"/>
              </a:cxn>
              <a:cxn ang="0">
                <a:pos x="76217" y="151291"/>
              </a:cxn>
              <a:cxn ang="0">
                <a:pos x="74782" y="151291"/>
              </a:cxn>
              <a:cxn ang="0">
                <a:pos x="74782" y="151148"/>
              </a:cxn>
              <a:cxn ang="0">
                <a:pos x="60859" y="149754"/>
              </a:cxn>
              <a:cxn ang="0">
                <a:pos x="0" y="75645"/>
              </a:cxn>
              <a:cxn ang="0">
                <a:pos x="60859" y="1537"/>
              </a:cxn>
              <a:cxn ang="0">
                <a:pos x="74782" y="144"/>
              </a:cxn>
            </a:cxnLst>
            <a:rect l="txL" t="txT" r="txR" b="tx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lnTo>
                  <a:pt x="250256" y="0"/>
                </a:lnTo>
                <a:close/>
              </a:path>
            </a:pathLst>
          </a:custGeom>
          <a:solidFill>
            <a:srgbClr val="F2F2F2">
              <a:alpha val="29803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4" name="TextBox 15"/>
          <p:cNvSpPr/>
          <p:nvPr/>
        </p:nvSpPr>
        <p:spPr>
          <a:xfrm>
            <a:off x="11737975" y="6208713"/>
            <a:ext cx="454025" cy="284162"/>
          </a:xfrm>
          <a:prstGeom prst="rect">
            <a:avLst/>
          </a:prstGeom>
          <a:noFill/>
          <a:ln w="9525">
            <a:noFill/>
          </a:ln>
        </p:spPr>
        <p:txBody>
          <a:bodyPr lIns="68558" tIns="34279" rIns="68558" bIns="34279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1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* </a:t>
            </a:r>
            <a:endParaRPr lang="zh-CN" altLang="zh-CN" sz="14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8196" name="矩形 3"/>
          <p:cNvSpPr/>
          <p:nvPr/>
        </p:nvSpPr>
        <p:spPr>
          <a:xfrm>
            <a:off x="4816475" y="563563"/>
            <a:ext cx="2213610" cy="582295"/>
          </a:xfrm>
          <a:prstGeom prst="rect">
            <a:avLst/>
          </a:prstGeom>
          <a:noFill/>
          <a:ln w="9525">
            <a:noFill/>
          </a:ln>
        </p:spPr>
        <p:txBody>
          <a:bodyPr wrap="none" lIns="91431" tIns="45716" rIns="91431" bIns="45716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D86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橄榄山铺砖</a:t>
            </a:r>
          </a:p>
        </p:txBody>
      </p:sp>
      <p:grpSp>
        <p:nvGrpSpPr>
          <p:cNvPr id="2" name="组合 2"/>
          <p:cNvGrpSpPr/>
          <p:nvPr/>
        </p:nvGrpSpPr>
        <p:grpSpPr>
          <a:xfrm>
            <a:off x="4259263" y="619125"/>
            <a:ext cx="263525" cy="393700"/>
            <a:chOff x="0" y="0"/>
            <a:chExt cx="213756" cy="427512"/>
          </a:xfrm>
        </p:grpSpPr>
        <p:sp>
          <p:nvSpPr>
            <p:cNvPr id="35857" name="直接连接符 3"/>
            <p:cNvSpPr/>
            <p:nvPr/>
          </p:nvSpPr>
          <p:spPr>
            <a:xfrm>
              <a:off x="0" y="0"/>
              <a:ext cx="213756" cy="213756"/>
            </a:xfrm>
            <a:prstGeom prst="line">
              <a:avLst/>
            </a:prstGeom>
            <a:ln w="19050" cap="flat" cmpd="sng">
              <a:solidFill>
                <a:srgbClr val="FFD860"/>
              </a:solidFill>
              <a:prstDash val="solid"/>
              <a:bevel/>
              <a:headEnd type="oval" w="med" len="med"/>
              <a:tailEnd type="oval" w="lg" len="lg"/>
            </a:ln>
          </p:spPr>
        </p:sp>
        <p:sp>
          <p:nvSpPr>
            <p:cNvPr id="35858" name="直接连接符 4"/>
            <p:cNvSpPr/>
            <p:nvPr/>
          </p:nvSpPr>
          <p:spPr>
            <a:xfrm flipH="1">
              <a:off x="0" y="213756"/>
              <a:ext cx="213756" cy="213756"/>
            </a:xfrm>
            <a:prstGeom prst="line">
              <a:avLst/>
            </a:prstGeom>
            <a:ln w="19050" cap="flat" cmpd="sng">
              <a:solidFill>
                <a:srgbClr val="FFD860"/>
              </a:solidFill>
              <a:prstDash val="solid"/>
              <a:bevel/>
              <a:headEnd type="oval" w="med" len="med"/>
              <a:tailEnd type="oval" w="lg" len="lg"/>
            </a:ln>
          </p:spPr>
        </p:sp>
      </p:grpSp>
      <p:sp>
        <p:nvSpPr>
          <p:cNvPr id="8201" name="Freeform 239"/>
          <p:cNvSpPr>
            <a:spLocks noEditPoints="1"/>
          </p:cNvSpPr>
          <p:nvPr/>
        </p:nvSpPr>
        <p:spPr>
          <a:xfrm>
            <a:off x="1633538" y="2743200"/>
            <a:ext cx="2317750" cy="2317750"/>
          </a:xfrm>
          <a:custGeom>
            <a:avLst/>
            <a:gdLst>
              <a:gd name="txL" fmla="*/ 0 w 2116"/>
              <a:gd name="txT" fmla="*/ 0 h 2116"/>
              <a:gd name="txR" fmla="*/ 2116 w 2116"/>
              <a:gd name="txB" fmla="*/ 2116 h 211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2" name="Freeform 240"/>
          <p:cNvSpPr>
            <a:spLocks noEditPoints="1"/>
          </p:cNvSpPr>
          <p:nvPr/>
        </p:nvSpPr>
        <p:spPr>
          <a:xfrm>
            <a:off x="-138112" y="1809750"/>
            <a:ext cx="2014537" cy="2014538"/>
          </a:xfrm>
          <a:custGeom>
            <a:avLst/>
            <a:gdLst>
              <a:gd name="txL" fmla="*/ 0 w 1840"/>
              <a:gd name="txT" fmla="*/ 0 h 1840"/>
              <a:gd name="txR" fmla="*/ 1840 w 1840"/>
              <a:gd name="txB" fmla="*/ 1840 h 184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F2F2F2">
              <a:alpha val="39999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3" name="Freeform 241"/>
          <p:cNvSpPr>
            <a:spLocks noEditPoints="1"/>
          </p:cNvSpPr>
          <p:nvPr/>
        </p:nvSpPr>
        <p:spPr>
          <a:xfrm>
            <a:off x="1825625" y="1231900"/>
            <a:ext cx="1460500" cy="1462088"/>
          </a:xfrm>
          <a:custGeom>
            <a:avLst/>
            <a:gdLst>
              <a:gd name="txL" fmla="*/ 0 w 1335"/>
              <a:gd name="txT" fmla="*/ 0 h 1335"/>
              <a:gd name="txR" fmla="*/ 1335 w 1335"/>
              <a:gd name="txB" fmla="*/ 1335 h 1335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rgbClr val="FFD86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4" name="Freeform 242"/>
          <p:cNvSpPr>
            <a:spLocks noEditPoints="1"/>
          </p:cNvSpPr>
          <p:nvPr/>
        </p:nvSpPr>
        <p:spPr>
          <a:xfrm>
            <a:off x="1312863" y="4819650"/>
            <a:ext cx="1243012" cy="1241425"/>
          </a:xfrm>
          <a:custGeom>
            <a:avLst/>
            <a:gdLst>
              <a:gd name="txL" fmla="*/ 0 w 1135"/>
              <a:gd name="txT" fmla="*/ 0 h 1134"/>
              <a:gd name="txR" fmla="*/ 1135 w 1135"/>
              <a:gd name="txB" fmla="*/ 1134 h 1134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solidFill>
            <a:srgbClr val="FFD86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10"/>
          <p:cNvGrpSpPr/>
          <p:nvPr/>
        </p:nvGrpSpPr>
        <p:grpSpPr bwMode="auto">
          <a:xfrm>
            <a:off x="227013" y="4481513"/>
            <a:ext cx="1281111" cy="2552700"/>
            <a:chOff x="0" y="0"/>
            <a:chExt cx="960900" cy="1913939"/>
          </a:xfrm>
          <a:solidFill>
            <a:srgbClr val="FFD860"/>
          </a:solidFill>
        </p:grpSpPr>
        <p:sp>
          <p:nvSpPr>
            <p:cNvPr id="8206" name="Freeform 254"/>
            <p:cNvSpPr>
              <a:spLocks noChangeArrowheads="1"/>
            </p:cNvSpPr>
            <p:nvPr/>
          </p:nvSpPr>
          <p:spPr bwMode="auto">
            <a:xfrm>
              <a:off x="99379" y="0"/>
              <a:ext cx="478886" cy="229617"/>
            </a:xfrm>
            <a:custGeom>
              <a:avLst/>
              <a:gdLst>
                <a:gd name="T0" fmla="*/ 630 w 651"/>
                <a:gd name="T1" fmla="*/ 273 h 313"/>
                <a:gd name="T2" fmla="*/ 589 w 651"/>
                <a:gd name="T3" fmla="*/ 273 h 313"/>
                <a:gd name="T4" fmla="*/ 304 w 651"/>
                <a:gd name="T5" fmla="*/ 0 h 313"/>
                <a:gd name="T6" fmla="*/ 19 w 651"/>
                <a:gd name="T7" fmla="*/ 271 h 313"/>
                <a:gd name="T8" fmla="*/ 0 w 651"/>
                <a:gd name="T9" fmla="*/ 292 h 313"/>
                <a:gd name="T10" fmla="*/ 21 w 651"/>
                <a:gd name="T11" fmla="*/ 313 h 313"/>
                <a:gd name="T12" fmla="*/ 630 w 651"/>
                <a:gd name="T13" fmla="*/ 313 h 313"/>
                <a:gd name="T14" fmla="*/ 651 w 651"/>
                <a:gd name="T15" fmla="*/ 293 h 313"/>
                <a:gd name="T16" fmla="*/ 630 w 651"/>
                <a:gd name="T17" fmla="*/ 273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1"/>
                <a:gd name="T28" fmla="*/ 0 h 313"/>
                <a:gd name="T29" fmla="*/ 651 w 651"/>
                <a:gd name="T30" fmla="*/ 313 h 3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8207" name="Freeform 255"/>
            <p:cNvSpPr>
              <a:spLocks noChangeArrowheads="1"/>
            </p:cNvSpPr>
            <p:nvPr/>
          </p:nvSpPr>
          <p:spPr bwMode="auto">
            <a:xfrm>
              <a:off x="0" y="71987"/>
              <a:ext cx="960900" cy="1841952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88"/>
                <a:gd name="T106" fmla="*/ 0 h 2854"/>
                <a:gd name="T107" fmla="*/ 1488 w 1488"/>
                <a:gd name="T108" fmla="*/ 2854 h 285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8208" name="Freeform 256"/>
            <p:cNvSpPr>
              <a:spLocks noChangeArrowheads="1"/>
            </p:cNvSpPr>
            <p:nvPr/>
          </p:nvSpPr>
          <p:spPr bwMode="auto">
            <a:xfrm>
              <a:off x="124449" y="273027"/>
              <a:ext cx="394073" cy="213068"/>
            </a:xfrm>
            <a:custGeom>
              <a:avLst/>
              <a:gdLst>
                <a:gd name="T0" fmla="*/ 1 w 535"/>
                <a:gd name="T1" fmla="*/ 0 h 290"/>
                <a:gd name="T2" fmla="*/ 0 w 535"/>
                <a:gd name="T3" fmla="*/ 22 h 290"/>
                <a:gd name="T4" fmla="*/ 267 w 535"/>
                <a:gd name="T5" fmla="*/ 290 h 290"/>
                <a:gd name="T6" fmla="*/ 535 w 535"/>
                <a:gd name="T7" fmla="*/ 22 h 290"/>
                <a:gd name="T8" fmla="*/ 534 w 535"/>
                <a:gd name="T9" fmla="*/ 0 h 290"/>
                <a:gd name="T10" fmla="*/ 1 w 535"/>
                <a:gd name="T11" fmla="*/ 0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5"/>
                <a:gd name="T19" fmla="*/ 0 h 290"/>
                <a:gd name="T20" fmla="*/ 535 w 53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8209" name="文本框 15"/>
          <p:cNvSpPr/>
          <p:nvPr/>
        </p:nvSpPr>
        <p:spPr>
          <a:xfrm>
            <a:off x="5484153" y="3086101"/>
            <a:ext cx="4852610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D860"/>
                </a:solidFill>
              </a:rPr>
              <a:t>根据绘制并指定的铺砖区域线</a:t>
            </a:r>
          </a:p>
        </p:txBody>
      </p:sp>
      <p:sp>
        <p:nvSpPr>
          <p:cNvPr id="8210" name="文本框 16"/>
          <p:cNvSpPr/>
          <p:nvPr/>
        </p:nvSpPr>
        <p:spPr>
          <a:xfrm>
            <a:off x="4985911" y="3070492"/>
            <a:ext cx="634323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FFD860"/>
                </a:solidFill>
              </a:rPr>
              <a:t>一键自动进行墙面、地面铺砖</a:t>
            </a:r>
          </a:p>
        </p:txBody>
      </p:sp>
      <p:sp>
        <p:nvSpPr>
          <p:cNvPr id="8211" name="文本框 17"/>
          <p:cNvSpPr/>
          <p:nvPr/>
        </p:nvSpPr>
        <p:spPr>
          <a:xfrm>
            <a:off x="4833541" y="3046679"/>
            <a:ext cx="6647974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FFD860"/>
                </a:solidFill>
                <a:sym typeface="方正兰亭黑_GBK" pitchFamily="2" charset="-122"/>
              </a:rPr>
              <a:t>可设置砖缝，自定义材质与厚度</a:t>
            </a:r>
          </a:p>
        </p:txBody>
      </p:sp>
      <p:sp>
        <p:nvSpPr>
          <p:cNvPr id="8212" name="文本框 18"/>
          <p:cNvSpPr/>
          <p:nvPr/>
        </p:nvSpPr>
        <p:spPr>
          <a:xfrm>
            <a:off x="4833541" y="2950343"/>
            <a:ext cx="6340198" cy="10326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6000" dirty="0">
                <a:solidFill>
                  <a:srgbClr val="FFD860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想怎么铺就怎么铺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4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6" dur="116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21600000">
                                      <p:cBhvr>
                                        <p:cTn id="38" dur="116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21600000">
                                      <p:cBhvr>
                                        <p:cTn id="40" dur="117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2" dur="1175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4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5" dur="75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4" presetClass="emph" presetSubtype="0" grpId="1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91667E-6 1.11111E-6 L -2.91667E-6 -0.07222 " pathEditMode="relative" rAng="0" ptsTypes="AA">
                                      <p:cBhvr>
                                        <p:cTn id="49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0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3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" presetClass="exit" presetSubtype="2" fill="hold" grpId="2" nodeType="withEffect">
                                  <p:stCondLst>
                                    <p:cond delay="4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75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0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0" dur="750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4" presetClass="emph" presetSubtype="0" grpId="1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125E-6 4.44444E-6 L 3.125E-6 -0.07223 " pathEditMode="relative" rAng="0" ptsTypes="AA">
                                      <p:cBhvr>
                                        <p:cTn id="64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5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6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7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8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2" presetClass="exit" presetSubtype="8" fill="hold" grpId="2" nodeType="withEffect">
                                  <p:stCondLst>
                                    <p:cond delay="7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0" dur="1250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250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0" presetClass="entr" presetSubtype="0" fill="hold" grpId="0" nodeType="withEffect">
                                  <p:stCondLst>
                                    <p:cond delay="8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5" dur="750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4" presetClass="emph" presetSubtype="0" grpId="1" nodeType="withEffect">
                                  <p:stCondLst>
                                    <p:cond delay="9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08333E-6 0 L -2.08333E-6 -0.07222 " pathEditMode="relative" rAng="0" ptsTypes="AA">
                                      <p:cBhvr>
                                        <p:cTn id="79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0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1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2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3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2" presetClass="exit" presetSubtype="2" fill="hold" grpId="2" nodeType="withEffect">
                                  <p:stCondLst>
                                    <p:cond delay="112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5" dur="1250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250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100"/>
                            </p:stCondLst>
                            <p:childTnLst>
                              <p:par>
                                <p:cTn id="8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Scale>
                                      <p:cBhvr>
                                        <p:cTn id="96" dur="1250" fill="hold"/>
                                        <p:tgtEl>
                                          <p:spTgt spid="82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  <p:bldP spid="8209" grpId="0" build="p" bldLvl="0"/>
      <p:bldP spid="8209" grpId="1" build="allAtOnce" bldLvl="0"/>
      <p:bldP spid="8209" grpId="2" build="allAtOnce" bldLvl="0"/>
      <p:bldP spid="8210" grpId="0" build="p" bldLvl="0"/>
      <p:bldP spid="8210" grpId="1" build="allAtOnce" bldLvl="0"/>
      <p:bldP spid="8210" grpId="2" build="allAtOnce" bldLvl="0"/>
      <p:bldP spid="8211" grpId="0" build="p" bldLvl="0"/>
      <p:bldP spid="8211" grpId="1" build="allAtOnce" bldLvl="0"/>
      <p:bldP spid="8211" grpId="2" build="allAtOnce" bldLvl="0"/>
      <p:bldP spid="8212" grpId="0" bldLvl="0"/>
      <p:bldP spid="8212" grpId="1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6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6150" name="文本框 8"/>
          <p:cNvSpPr/>
          <p:nvPr/>
        </p:nvSpPr>
        <p:spPr>
          <a:xfrm>
            <a:off x="4189412" y="205691"/>
            <a:ext cx="3813175" cy="923925"/>
          </a:xfrm>
          <a:prstGeom prst="rect">
            <a:avLst/>
          </a:prstGeom>
          <a:noFill/>
          <a:ln w="9525">
            <a:noFill/>
          </a:ln>
        </p:spPr>
        <p:txBody>
          <a:bodyPr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400" dirty="0">
                <a:solidFill>
                  <a:srgbClr val="FFD860"/>
                </a:solidFill>
                <a:sym typeface="方正兰亭黑_GBK" pitchFamily="2" charset="-122"/>
              </a:rPr>
              <a:t>例如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7677" y="2087228"/>
            <a:ext cx="4696123" cy="36349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908" y="2052451"/>
            <a:ext cx="4905849" cy="3797705"/>
          </a:xfrm>
          <a:prstGeom prst="rect">
            <a:avLst/>
          </a:prstGeom>
        </p:spPr>
      </p:pic>
      <p:sp>
        <p:nvSpPr>
          <p:cNvPr id="13" name="文本框 8"/>
          <p:cNvSpPr/>
          <p:nvPr/>
        </p:nvSpPr>
        <p:spPr>
          <a:xfrm>
            <a:off x="4189412" y="1346952"/>
            <a:ext cx="3813175" cy="523216"/>
          </a:xfrm>
          <a:prstGeom prst="rect">
            <a:avLst/>
          </a:prstGeom>
          <a:noFill/>
          <a:ln w="9525">
            <a:noFill/>
          </a:ln>
        </p:spPr>
        <p:txBody>
          <a:bodyPr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D860"/>
                </a:solidFill>
                <a:sym typeface="方正兰亭黑_GBK" pitchFamily="2" charset="-122"/>
              </a:rPr>
              <a:t>书房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8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bldLvl="0"/>
      <p:bldP spid="13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0D70FC-B08A-46C5-A14C-92055E7059A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2018/9/26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509" y="1800672"/>
            <a:ext cx="3456214" cy="44447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5277" y="1800672"/>
            <a:ext cx="3456215" cy="4326147"/>
          </a:xfrm>
          <a:prstGeom prst="rect">
            <a:avLst/>
          </a:prstGeom>
        </p:spPr>
      </p:pic>
      <p:sp>
        <p:nvSpPr>
          <p:cNvPr id="7" name="文本框 8"/>
          <p:cNvSpPr/>
          <p:nvPr/>
        </p:nvSpPr>
        <p:spPr>
          <a:xfrm>
            <a:off x="4189412" y="731181"/>
            <a:ext cx="3813175" cy="523216"/>
          </a:xfrm>
          <a:prstGeom prst="rect">
            <a:avLst/>
          </a:prstGeom>
          <a:noFill/>
          <a:ln w="9525">
            <a:noFill/>
          </a:ln>
        </p:spPr>
        <p:txBody>
          <a:bodyPr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D860"/>
                </a:solidFill>
                <a:sym typeface="方正兰亭黑_GBK" pitchFamily="2" charset="-122"/>
              </a:rPr>
              <a:t>卫生间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40D70FC-B08A-46C5-A14C-92055E7059A6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方正兰亭黑_GBK" pitchFamily="2" charset="-122"/>
              </a:rPr>
              <a:t>2018/9/26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807" y="2018145"/>
            <a:ext cx="5167993" cy="41055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667" y="2018145"/>
            <a:ext cx="4924067" cy="4105538"/>
          </a:xfrm>
          <a:prstGeom prst="rect">
            <a:avLst/>
          </a:prstGeom>
        </p:spPr>
      </p:pic>
      <p:sp>
        <p:nvSpPr>
          <p:cNvPr id="10" name="文本框 8"/>
          <p:cNvSpPr/>
          <p:nvPr/>
        </p:nvSpPr>
        <p:spPr>
          <a:xfrm>
            <a:off x="4189412" y="731181"/>
            <a:ext cx="3813175" cy="523216"/>
          </a:xfrm>
          <a:prstGeom prst="rect">
            <a:avLst/>
          </a:prstGeom>
          <a:noFill/>
          <a:ln w="9525">
            <a:noFill/>
          </a:ln>
        </p:spPr>
        <p:txBody>
          <a:bodyPr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D860"/>
                </a:solidFill>
                <a:sym typeface="方正兰亭黑_GBK" pitchFamily="2" charset="-122"/>
              </a:rPr>
              <a:t>卧室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4"/>
          <p:cNvSpPr txBox="1">
            <a:spLocks noGrp="1"/>
          </p:cNvSpPr>
          <p:nvPr>
            <p:ph type="sldNum" sz="quarter" idx="4"/>
          </p:nvPr>
        </p:nvSpPr>
        <p:spPr/>
        <p:txBody>
          <a:bodyPr anchor="ctr"/>
          <a:lstStyle/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cs"/>
                <a:sym typeface="方正兰亭黑_GBK" pitchFamily="2" charset="-122"/>
              </a:rPr>
              <a:t>9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方正兰亭黑_GBK" pitchFamily="2" charset="-122"/>
            </a:endParaRPr>
          </a:p>
        </p:txBody>
      </p:sp>
      <p:sp>
        <p:nvSpPr>
          <p:cNvPr id="6149" name="TextBox 18"/>
          <p:cNvSpPr/>
          <p:nvPr/>
        </p:nvSpPr>
        <p:spPr>
          <a:xfrm>
            <a:off x="4608513" y="2981325"/>
            <a:ext cx="2974975" cy="461963"/>
          </a:xfrm>
          <a:prstGeom prst="rect">
            <a:avLst/>
          </a:prstGeom>
          <a:noFill/>
          <a:ln w="9525">
            <a:noFill/>
          </a:ln>
        </p:spPr>
        <p:txBody>
          <a:bodyPr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FD860"/>
                </a:solidFill>
                <a:latin typeface="Arial" panose="020B0604020202020204" pitchFamily="34" charset="0"/>
                <a:ea typeface="Dotum" pitchFamily="34" charset="-127"/>
                <a:sym typeface="Arial" panose="020B0604020202020204" pitchFamily="34" charset="0"/>
              </a:rPr>
              <a:t>Look</a:t>
            </a:r>
            <a:endParaRPr lang="zh-CN" altLang="en-US" sz="2400" dirty="0">
              <a:solidFill>
                <a:srgbClr val="FFD860"/>
              </a:solidFill>
              <a:latin typeface="Arial" panose="020B0604020202020204" pitchFamily="34" charset="0"/>
              <a:ea typeface="Dotum" pitchFamily="34" charset="-127"/>
              <a:sym typeface="Arial" panose="020B0604020202020204" pitchFamily="34" charset="0"/>
            </a:endParaRPr>
          </a:p>
        </p:txBody>
      </p:sp>
      <p:sp>
        <p:nvSpPr>
          <p:cNvPr id="6150" name="文本框 8"/>
          <p:cNvSpPr/>
          <p:nvPr/>
        </p:nvSpPr>
        <p:spPr>
          <a:xfrm>
            <a:off x="4189413" y="3387725"/>
            <a:ext cx="3813175" cy="923925"/>
          </a:xfrm>
          <a:prstGeom prst="rect">
            <a:avLst/>
          </a:prstGeom>
          <a:noFill/>
          <a:ln w="9525">
            <a:noFill/>
          </a:ln>
        </p:spPr>
        <p:txBody>
          <a:bodyPr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400" dirty="0">
                <a:solidFill>
                  <a:srgbClr val="FFD860"/>
                </a:solidFill>
                <a:sym typeface="方正兰亭黑_GBK" pitchFamily="2" charset="-122"/>
              </a:rPr>
              <a:t>具体操作</a:t>
            </a:r>
          </a:p>
        </p:txBody>
      </p:sp>
      <p:sp>
        <p:nvSpPr>
          <p:cNvPr id="6151" name="矩形 51"/>
          <p:cNvSpPr/>
          <p:nvPr/>
        </p:nvSpPr>
        <p:spPr>
          <a:xfrm>
            <a:off x="4824356" y="4373246"/>
            <a:ext cx="2620962" cy="523216"/>
          </a:xfrm>
          <a:prstGeom prst="rect">
            <a:avLst/>
          </a:prstGeom>
          <a:noFill/>
          <a:ln w="9525">
            <a:noFill/>
          </a:ln>
        </p:spPr>
        <p:txBody>
          <a:bodyPr wrap="square" lIns="91434" tIns="45718" rIns="91434" bIns="45718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en-US" altLang="zh-CN" dirty="0">
                <a:solidFill>
                  <a:srgbClr val="FFD860"/>
                </a:solidFill>
                <a:latin typeface="AvantGarde LT Book" pitchFamily="2" charset="0"/>
                <a:sym typeface="Arial" panose="020B0604020202020204" pitchFamily="34" charset="0"/>
              </a:rPr>
              <a:t>Actual operation</a:t>
            </a:r>
            <a:endParaRPr lang="zh-CN" altLang="en-US" dirty="0">
              <a:solidFill>
                <a:srgbClr val="FFD860"/>
              </a:solidFill>
              <a:latin typeface="AvantGarde LT Book" pitchFamily="2" charset="0"/>
              <a:sym typeface="Arial" panose="020B0604020202020204" pitchFamily="34" charset="0"/>
            </a:endParaRPr>
          </a:p>
        </p:txBody>
      </p:sp>
      <p:sp>
        <p:nvSpPr>
          <p:cNvPr id="6152" name="直接连接符 4"/>
          <p:cNvSpPr/>
          <p:nvPr/>
        </p:nvSpPr>
        <p:spPr>
          <a:xfrm>
            <a:off x="4786313" y="4391025"/>
            <a:ext cx="2620962" cy="0"/>
          </a:xfrm>
          <a:prstGeom prst="line">
            <a:avLst/>
          </a:prstGeom>
          <a:ln w="19050" cap="flat" cmpd="sng">
            <a:solidFill>
              <a:srgbClr val="FFD86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4" name="文本框 13"/>
          <p:cNvSpPr txBox="1"/>
          <p:nvPr/>
        </p:nvSpPr>
        <p:spPr>
          <a:xfrm>
            <a:off x="10262118" y="298322"/>
            <a:ext cx="1595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D860"/>
                </a:solidFill>
              </a:rPr>
              <a:t>北京橄榄软件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280" b="89809" l="9375" r="90625">
                        <a14:foregroundMark x1="45313" y1="24204" x2="45313" y2="24204"/>
                        <a14:foregroundMark x1="74219" y1="22930" x2="74219" y2="22930"/>
                        <a14:foregroundMark x1="75000" y1="38854" x2="75000" y2="388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085" y="114398"/>
            <a:ext cx="561678" cy="6889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756" y="1675550"/>
            <a:ext cx="1418488" cy="141848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11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up)">
                                      <p:cBhvr>
                                        <p:cTn id="1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20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/>
      <p:bldP spid="6150" grpId="0" bldLvl="0"/>
      <p:bldP spid="6151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 主题">
      <a:majorFont>
        <a:latin typeface="方正兰亭黑_GBK"/>
        <a:ea typeface="方正兰亭黑_GBK"/>
        <a:cs typeface=""/>
      </a:majorFont>
      <a:minorFont>
        <a:latin typeface="方正兰亭黑_GBK"/>
        <a:ea typeface="方正兰亭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388</Words>
  <Application>Microsoft Office PowerPoint</Application>
  <PresentationFormat>宽屏</PresentationFormat>
  <Paragraphs>105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 Unicode MS</vt:lpstr>
      <vt:lpstr>AvantGarde LT Book</vt:lpstr>
      <vt:lpstr>Dotum</vt:lpstr>
      <vt:lpstr>方正兰亭黑_GBK</vt:lpstr>
      <vt:lpstr>宋体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R ebekah</cp:lastModifiedBy>
  <cp:revision>1625</cp:revision>
  <dcterms:created xsi:type="dcterms:W3CDTF">2014-10-29T09:18:00Z</dcterms:created>
  <dcterms:modified xsi:type="dcterms:W3CDTF">2018-09-26T09:28:38Z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